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2.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34"/>
  </p:handoutMasterIdLst>
  <p:sldIdLst>
    <p:sldId id="284" r:id="rId3"/>
    <p:sldId id="257" r:id="rId4"/>
    <p:sldId id="309" r:id="rId5"/>
    <p:sldId id="261" r:id="rId6"/>
    <p:sldId id="310" r:id="rId7"/>
    <p:sldId id="359" r:id="rId8"/>
    <p:sldId id="318" r:id="rId9"/>
    <p:sldId id="339" r:id="rId10"/>
    <p:sldId id="340" r:id="rId11"/>
    <p:sldId id="342" r:id="rId12"/>
    <p:sldId id="341" r:id="rId13"/>
    <p:sldId id="343" r:id="rId14"/>
    <p:sldId id="344" r:id="rId16"/>
    <p:sldId id="358" r:id="rId17"/>
    <p:sldId id="320" r:id="rId18"/>
    <p:sldId id="321" r:id="rId19"/>
    <p:sldId id="322" r:id="rId20"/>
    <p:sldId id="345" r:id="rId21"/>
    <p:sldId id="346" r:id="rId22"/>
    <p:sldId id="311" r:id="rId23"/>
    <p:sldId id="272" r:id="rId24"/>
    <p:sldId id="323" r:id="rId25"/>
    <p:sldId id="349" r:id="rId26"/>
    <p:sldId id="308" r:id="rId27"/>
    <p:sldId id="314" r:id="rId28"/>
    <p:sldId id="351" r:id="rId29"/>
    <p:sldId id="357" r:id="rId30"/>
    <p:sldId id="356" r:id="rId31"/>
    <p:sldId id="352" r:id="rId32"/>
    <p:sldId id="355" r:id="rId33"/>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8" userDrawn="1">
          <p15:clr>
            <a:srgbClr val="A4A3A4"/>
          </p15:clr>
        </p15:guide>
        <p15:guide id="2" pos="374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0E419C"/>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584" autoAdjust="0"/>
    <p:restoredTop sz="94279" autoAdjust="0"/>
  </p:normalViewPr>
  <p:slideViewPr>
    <p:cSldViewPr showGuides="1">
      <p:cViewPr varScale="1">
        <p:scale>
          <a:sx n="53" d="100"/>
          <a:sy n="53" d="100"/>
        </p:scale>
        <p:origin x="48" y="368"/>
      </p:cViewPr>
      <p:guideLst>
        <p:guide orient="horz" pos="2178"/>
        <p:guide pos="374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gs" Target="tags/tag247.xml"/><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1F5FCC-2B4E-4E63-AE43-A06AC1BB469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A7C2C5-6CB9-4494-AA33-6FA6503D8A6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3502D5C-AA8C-4595-A33F-B9794B6268A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3ABFDCD-7E08-4B74-9118-24CFF7CC0370}"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3502D5C-AA8C-4595-A33F-B9794B6268A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3ABFDCD-7E08-4B74-9118-24CFF7CC0370}"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文本框 8"/>
          <p:cNvSpPr txBox="1"/>
          <p:nvPr userDrawn="1"/>
        </p:nvSpPr>
        <p:spPr>
          <a:xfrm>
            <a:off x="0" y="6732766"/>
            <a:ext cx="407368" cy="107722"/>
          </a:xfrm>
          <a:prstGeom prst="rect">
            <a:avLst/>
          </a:prstGeom>
          <a:noFill/>
        </p:spPr>
        <p:txBody>
          <a:bodyPr wrap="square" rtlCol="0">
            <a:spAutoFit/>
          </a:bodyPr>
          <a:lstStyle/>
          <a:p>
            <a:r>
              <a:rPr lang="zh-CN" altLang="en-US" sz="100" dirty="0">
                <a:solidFill>
                  <a:schemeClr val="bg1"/>
                </a:solidFill>
              </a:rPr>
              <a:t>木卫林</a:t>
            </a:r>
            <a:endParaRPr lang="zh-CN" altLang="en-US" sz="100"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3502D5C-AA8C-4595-A33F-B9794B6268AF}"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3ABFDCD-7E08-4B74-9118-24CFF7CC0370}"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3502D5C-AA8C-4595-A33F-B9794B6268AF}"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3ABFDCD-7E08-4B74-9118-24CFF7CC0370}"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53502D5C-AA8C-4595-A33F-B9794B6268AF}"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3ABFDCD-7E08-4B74-9118-24CFF7CC0370}"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53502D5C-AA8C-4595-A33F-B9794B6268AF}"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3ABFDCD-7E08-4B74-9118-24CFF7CC0370}"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53502D5C-AA8C-4595-A33F-B9794B6268AF}"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3ABFDCD-7E08-4B74-9118-24CFF7CC0370}"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3502D5C-AA8C-4595-A33F-B9794B6268AF}"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3ABFDCD-7E08-4B74-9118-24CFF7CC0370}"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53502D5C-AA8C-4595-A33F-B9794B6268AF}"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3ABFDCD-7E08-4B74-9118-24CFF7CC0370}"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image" Target="../media/image15.png"/><Relationship Id="rId3" Type="http://schemas.openxmlformats.org/officeDocument/2006/relationships/tags" Target="../tags/tag33.xml"/><Relationship Id="rId2" Type="http://schemas.openxmlformats.org/officeDocument/2006/relationships/tags" Target="../tags/tag32.xml"/><Relationship Id="rId15" Type="http://schemas.openxmlformats.org/officeDocument/2006/relationships/slideLayout" Target="../slideLayouts/slideLayout1.xml"/><Relationship Id="rId14" Type="http://schemas.openxmlformats.org/officeDocument/2006/relationships/tags" Target="../tags/tag43.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tags" Target="../tags/tag31.xml"/></Relationships>
</file>

<file path=ppt/slides/_rels/slide11.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image" Target="../media/image18.jpeg"/><Relationship Id="rId2" Type="http://schemas.openxmlformats.org/officeDocument/2006/relationships/image" Target="../media/image17.jpeg"/><Relationship Id="rId16" Type="http://schemas.openxmlformats.org/officeDocument/2006/relationships/slideLayout" Target="../slideLayouts/slideLayout1.xml"/><Relationship Id="rId15" Type="http://schemas.openxmlformats.org/officeDocument/2006/relationships/tags" Target="../tags/tag55.xml"/><Relationship Id="rId14" Type="http://schemas.openxmlformats.org/officeDocument/2006/relationships/tags" Target="../tags/tag54.xml"/><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image" Target="../media/image21.png"/><Relationship Id="rId7" Type="http://schemas.openxmlformats.org/officeDocument/2006/relationships/tags" Target="../tags/tag60.xml"/><Relationship Id="rId6" Type="http://schemas.openxmlformats.org/officeDocument/2006/relationships/image" Target="../media/image20.png"/><Relationship Id="rId5" Type="http://schemas.openxmlformats.org/officeDocument/2006/relationships/tags" Target="../tags/tag59.xml"/><Relationship Id="rId4" Type="http://schemas.openxmlformats.org/officeDocument/2006/relationships/image" Target="../media/image19.png"/><Relationship Id="rId3" Type="http://schemas.openxmlformats.org/officeDocument/2006/relationships/tags" Target="../tags/tag58.xml"/><Relationship Id="rId20" Type="http://schemas.openxmlformats.org/officeDocument/2006/relationships/notesSlide" Target="../notesSlides/notesSlide1.xml"/><Relationship Id="rId2" Type="http://schemas.openxmlformats.org/officeDocument/2006/relationships/tags" Target="../tags/tag57.xml"/><Relationship Id="rId19" Type="http://schemas.openxmlformats.org/officeDocument/2006/relationships/slideLayout" Target="../slideLayouts/slideLayout1.xml"/><Relationship Id="rId18" Type="http://schemas.openxmlformats.org/officeDocument/2006/relationships/tags" Target="../tags/tag70.xml"/><Relationship Id="rId17" Type="http://schemas.openxmlformats.org/officeDocument/2006/relationships/tags" Target="../tags/tag69.xml"/><Relationship Id="rId16" Type="http://schemas.openxmlformats.org/officeDocument/2006/relationships/tags" Target="../tags/tag68.xml"/><Relationship Id="rId15" Type="http://schemas.openxmlformats.org/officeDocument/2006/relationships/tags" Target="../tags/tag67.xml"/><Relationship Id="rId14" Type="http://schemas.openxmlformats.org/officeDocument/2006/relationships/tags" Target="../tags/tag66.xml"/><Relationship Id="rId13" Type="http://schemas.openxmlformats.org/officeDocument/2006/relationships/tags" Target="../tags/tag65.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tags" Target="../tags/tag56.xml"/></Relationships>
</file>

<file path=ppt/slides/_rels/slide13.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image" Target="../media/image23.png"/><Relationship Id="rId3" Type="http://schemas.openxmlformats.org/officeDocument/2006/relationships/tags" Target="../tags/tag72.xml"/><Relationship Id="rId2" Type="http://schemas.openxmlformats.org/officeDocument/2006/relationships/image" Target="../media/image22.png"/><Relationship Id="rId16" Type="http://schemas.openxmlformats.org/officeDocument/2006/relationships/notesSlide" Target="../notesSlides/notesSlide2.xml"/><Relationship Id="rId15" Type="http://schemas.openxmlformats.org/officeDocument/2006/relationships/slideLayout" Target="../slideLayouts/slideLayout1.xml"/><Relationship Id="rId14" Type="http://schemas.openxmlformats.org/officeDocument/2006/relationships/tags" Target="../tags/tag82.xml"/><Relationship Id="rId13" Type="http://schemas.openxmlformats.org/officeDocument/2006/relationships/tags" Target="../tags/tag81.xml"/><Relationship Id="rId12" Type="http://schemas.openxmlformats.org/officeDocument/2006/relationships/tags" Target="../tags/tag80.xml"/><Relationship Id="rId11" Type="http://schemas.openxmlformats.org/officeDocument/2006/relationships/tags" Target="../tags/tag79.xml"/><Relationship Id="rId10" Type="http://schemas.openxmlformats.org/officeDocument/2006/relationships/tags" Target="../tags/tag78.xml"/><Relationship Id="rId1" Type="http://schemas.openxmlformats.org/officeDocument/2006/relationships/tags" Target="../tags/tag71.xml"/></Relationships>
</file>

<file path=ppt/slides/_rels/slide14.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image" Target="../media/image25.png"/><Relationship Id="rId14" Type="http://schemas.openxmlformats.org/officeDocument/2006/relationships/notesSlide" Target="../notesSlides/notesSlide3.xml"/><Relationship Id="rId13" Type="http://schemas.openxmlformats.org/officeDocument/2006/relationships/slideLayout" Target="../slideLayouts/slideLayout1.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3" Type="http://schemas.openxmlformats.org/officeDocument/2006/relationships/slideLayout" Target="../slideLayouts/slideLayout1.xml"/><Relationship Id="rId12" Type="http://schemas.openxmlformats.org/officeDocument/2006/relationships/tags" Target="../tags/tag103.xml"/><Relationship Id="rId11" Type="http://schemas.openxmlformats.org/officeDocument/2006/relationships/tags" Target="../tags/tag102.xml"/><Relationship Id="rId10" Type="http://schemas.openxmlformats.org/officeDocument/2006/relationships/tags" Target="../tags/tag101.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2" Type="http://schemas.openxmlformats.org/officeDocument/2006/relationships/slideLayout" Target="../slideLayouts/slideLayout1.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tags" Target="../tags/tag104.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image" Target="../media/image26.png"/><Relationship Id="rId16" Type="http://schemas.openxmlformats.org/officeDocument/2006/relationships/notesSlide" Target="../notesSlides/notesSlide4.xml"/><Relationship Id="rId15" Type="http://schemas.openxmlformats.org/officeDocument/2006/relationships/slideLayout" Target="../slideLayouts/slideLayout1.xml"/><Relationship Id="rId14" Type="http://schemas.openxmlformats.org/officeDocument/2006/relationships/tags" Target="../tags/tag127.xml"/><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tags" Target="../tags/tag124.xml"/><Relationship Id="rId10" Type="http://schemas.openxmlformats.org/officeDocument/2006/relationships/tags" Target="../tags/tag123.xml"/><Relationship Id="rId1" Type="http://schemas.openxmlformats.org/officeDocument/2006/relationships/tags" Target="../tags/tag115.xml"/></Relationships>
</file>

<file path=ppt/slides/_rels/slide22.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5" Type="http://schemas.openxmlformats.org/officeDocument/2006/relationships/slideLayout" Target="../slideLayouts/slideLayout1.xml"/><Relationship Id="rId24" Type="http://schemas.openxmlformats.org/officeDocument/2006/relationships/tags" Target="../tags/tag151.xml"/><Relationship Id="rId23" Type="http://schemas.openxmlformats.org/officeDocument/2006/relationships/tags" Target="../tags/tag150.xml"/><Relationship Id="rId22" Type="http://schemas.openxmlformats.org/officeDocument/2006/relationships/tags" Target="../tags/tag149.xml"/><Relationship Id="rId21" Type="http://schemas.openxmlformats.org/officeDocument/2006/relationships/tags" Target="../tags/tag148.xml"/><Relationship Id="rId20" Type="http://schemas.openxmlformats.org/officeDocument/2006/relationships/tags" Target="../tags/tag147.xml"/><Relationship Id="rId2" Type="http://schemas.openxmlformats.org/officeDocument/2006/relationships/tags" Target="../tags/tag129.xml"/><Relationship Id="rId19" Type="http://schemas.openxmlformats.org/officeDocument/2006/relationships/tags" Target="../tags/tag146.xml"/><Relationship Id="rId18" Type="http://schemas.openxmlformats.org/officeDocument/2006/relationships/tags" Target="../tags/tag145.xml"/><Relationship Id="rId17" Type="http://schemas.openxmlformats.org/officeDocument/2006/relationships/tags" Target="../tags/tag144.xml"/><Relationship Id="rId16" Type="http://schemas.openxmlformats.org/officeDocument/2006/relationships/tags" Target="../tags/tag143.xml"/><Relationship Id="rId15" Type="http://schemas.openxmlformats.org/officeDocument/2006/relationships/tags" Target="../tags/tag142.xml"/><Relationship Id="rId14" Type="http://schemas.openxmlformats.org/officeDocument/2006/relationships/tags" Target="../tags/tag141.xml"/><Relationship Id="rId13" Type="http://schemas.openxmlformats.org/officeDocument/2006/relationships/tags" Target="../tags/tag140.xml"/><Relationship Id="rId12" Type="http://schemas.openxmlformats.org/officeDocument/2006/relationships/tags" Target="../tags/tag139.xml"/><Relationship Id="rId11" Type="http://schemas.openxmlformats.org/officeDocument/2006/relationships/tags" Target="../tags/tag138.xml"/><Relationship Id="rId10" Type="http://schemas.openxmlformats.org/officeDocument/2006/relationships/tags" Target="../tags/tag137.xml"/><Relationship Id="rId1" Type="http://schemas.openxmlformats.org/officeDocument/2006/relationships/tags" Target="../tags/tag128.xml"/></Relationships>
</file>

<file path=ppt/slides/_rels/slide23.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image" Target="../media/image27.png"/><Relationship Id="rId14" Type="http://schemas.openxmlformats.org/officeDocument/2006/relationships/slideLayout" Target="../slideLayouts/slideLayout1.xml"/><Relationship Id="rId13" Type="http://schemas.openxmlformats.org/officeDocument/2006/relationships/tags" Target="../tags/tag163.xml"/><Relationship Id="rId12" Type="http://schemas.openxmlformats.org/officeDocument/2006/relationships/tags" Target="../tags/tag162.xml"/><Relationship Id="rId11" Type="http://schemas.openxmlformats.org/officeDocument/2006/relationships/tags" Target="../tags/tag161.xml"/><Relationship Id="rId10" Type="http://schemas.openxmlformats.org/officeDocument/2006/relationships/tags" Target="../tags/tag160.xml"/><Relationship Id="rId1" Type="http://schemas.openxmlformats.org/officeDocument/2006/relationships/tags" Target="../tags/tag152.xml"/></Relationships>
</file>

<file path=ppt/slides/_rels/slide24.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0" Type="http://schemas.openxmlformats.org/officeDocument/2006/relationships/slideLayout" Target="../slideLayouts/slideLayout1.xml"/><Relationship Id="rId3" Type="http://schemas.openxmlformats.org/officeDocument/2006/relationships/tags" Target="../tags/tag166.xml"/><Relationship Id="rId29" Type="http://schemas.openxmlformats.org/officeDocument/2006/relationships/tags" Target="../tags/tag192.xml"/><Relationship Id="rId28" Type="http://schemas.openxmlformats.org/officeDocument/2006/relationships/tags" Target="../tags/tag191.xml"/><Relationship Id="rId27" Type="http://schemas.openxmlformats.org/officeDocument/2006/relationships/tags" Target="../tags/tag190.xml"/><Relationship Id="rId26" Type="http://schemas.openxmlformats.org/officeDocument/2006/relationships/tags" Target="../tags/tag189.xml"/><Relationship Id="rId25" Type="http://schemas.openxmlformats.org/officeDocument/2006/relationships/tags" Target="../tags/tag188.xml"/><Relationship Id="rId24" Type="http://schemas.openxmlformats.org/officeDocument/2006/relationships/tags" Target="../tags/tag187.xml"/><Relationship Id="rId23" Type="http://schemas.openxmlformats.org/officeDocument/2006/relationships/tags" Target="../tags/tag186.xml"/><Relationship Id="rId22" Type="http://schemas.openxmlformats.org/officeDocument/2006/relationships/tags" Target="../tags/tag185.xml"/><Relationship Id="rId21" Type="http://schemas.openxmlformats.org/officeDocument/2006/relationships/tags" Target="../tags/tag184.xml"/><Relationship Id="rId20" Type="http://schemas.openxmlformats.org/officeDocument/2006/relationships/tags" Target="../tags/tag183.xml"/><Relationship Id="rId2" Type="http://schemas.openxmlformats.org/officeDocument/2006/relationships/tags" Target="../tags/tag165.xml"/><Relationship Id="rId19" Type="http://schemas.openxmlformats.org/officeDocument/2006/relationships/tags" Target="../tags/tag182.xml"/><Relationship Id="rId18" Type="http://schemas.openxmlformats.org/officeDocument/2006/relationships/tags" Target="../tags/tag181.xml"/><Relationship Id="rId17" Type="http://schemas.openxmlformats.org/officeDocument/2006/relationships/tags" Target="../tags/tag180.xml"/><Relationship Id="rId16" Type="http://schemas.openxmlformats.org/officeDocument/2006/relationships/tags" Target="../tags/tag179.xml"/><Relationship Id="rId15" Type="http://schemas.openxmlformats.org/officeDocument/2006/relationships/tags" Target="../tags/tag178.xml"/><Relationship Id="rId14" Type="http://schemas.openxmlformats.org/officeDocument/2006/relationships/tags" Target="../tags/tag177.xml"/><Relationship Id="rId13" Type="http://schemas.openxmlformats.org/officeDocument/2006/relationships/tags" Target="../tags/tag176.xml"/><Relationship Id="rId12" Type="http://schemas.openxmlformats.org/officeDocument/2006/relationships/tags" Target="../tags/tag175.xml"/><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tags" Target="../tags/tag164.xml"/></Relationships>
</file>

<file path=ppt/slides/_rels/slide25.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image" Target="../media/image28.png"/><Relationship Id="rId19" Type="http://schemas.openxmlformats.org/officeDocument/2006/relationships/notesSlide" Target="../notesSlides/notesSlide5.xml"/><Relationship Id="rId18" Type="http://schemas.openxmlformats.org/officeDocument/2006/relationships/slideLayout" Target="../slideLayouts/slideLayout1.xml"/><Relationship Id="rId17" Type="http://schemas.openxmlformats.org/officeDocument/2006/relationships/tags" Target="../tags/tag208.xml"/><Relationship Id="rId16" Type="http://schemas.openxmlformats.org/officeDocument/2006/relationships/tags" Target="../tags/tag207.xml"/><Relationship Id="rId15" Type="http://schemas.openxmlformats.org/officeDocument/2006/relationships/tags" Target="../tags/tag206.xml"/><Relationship Id="rId14" Type="http://schemas.openxmlformats.org/officeDocument/2006/relationships/tags" Target="../tags/tag205.xml"/><Relationship Id="rId13" Type="http://schemas.openxmlformats.org/officeDocument/2006/relationships/tags" Target="../tags/tag204.xml"/><Relationship Id="rId12" Type="http://schemas.openxmlformats.org/officeDocument/2006/relationships/tags" Target="../tags/tag203.xml"/><Relationship Id="rId11" Type="http://schemas.openxmlformats.org/officeDocument/2006/relationships/tags" Target="../tags/tag202.xml"/><Relationship Id="rId10" Type="http://schemas.openxmlformats.org/officeDocument/2006/relationships/tags" Target="../tags/tag201.xml"/><Relationship Id="rId1" Type="http://schemas.openxmlformats.org/officeDocument/2006/relationships/tags" Target="../tags/tag19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9" Type="http://schemas.openxmlformats.org/officeDocument/2006/relationships/tags" Target="../tags/tag216.xml"/><Relationship Id="rId8" Type="http://schemas.openxmlformats.org/officeDocument/2006/relationships/tags" Target="../tags/tag215.xml"/><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tags" Target="../tags/tag212.xml"/><Relationship Id="rId4" Type="http://schemas.openxmlformats.org/officeDocument/2006/relationships/tags" Target="../tags/tag211.xml"/><Relationship Id="rId3" Type="http://schemas.openxmlformats.org/officeDocument/2006/relationships/tags" Target="../tags/tag210.xml"/><Relationship Id="rId20" Type="http://schemas.openxmlformats.org/officeDocument/2006/relationships/notesSlide" Target="../notesSlides/notesSlide6.xml"/><Relationship Id="rId2" Type="http://schemas.openxmlformats.org/officeDocument/2006/relationships/image" Target="../media/image29.png"/><Relationship Id="rId19" Type="http://schemas.openxmlformats.org/officeDocument/2006/relationships/slideLayout" Target="../slideLayouts/slideLayout1.xml"/><Relationship Id="rId18" Type="http://schemas.openxmlformats.org/officeDocument/2006/relationships/tags" Target="../tags/tag225.xml"/><Relationship Id="rId17" Type="http://schemas.openxmlformats.org/officeDocument/2006/relationships/tags" Target="../tags/tag224.xml"/><Relationship Id="rId16" Type="http://schemas.openxmlformats.org/officeDocument/2006/relationships/tags" Target="../tags/tag223.xml"/><Relationship Id="rId15" Type="http://schemas.openxmlformats.org/officeDocument/2006/relationships/tags" Target="../tags/tag222.xml"/><Relationship Id="rId14" Type="http://schemas.openxmlformats.org/officeDocument/2006/relationships/tags" Target="../tags/tag221.xml"/><Relationship Id="rId13" Type="http://schemas.openxmlformats.org/officeDocument/2006/relationships/tags" Target="../tags/tag220.xml"/><Relationship Id="rId12" Type="http://schemas.openxmlformats.org/officeDocument/2006/relationships/tags" Target="../tags/tag219.xml"/><Relationship Id="rId11" Type="http://schemas.openxmlformats.org/officeDocument/2006/relationships/tags" Target="../tags/tag218.xml"/><Relationship Id="rId10" Type="http://schemas.openxmlformats.org/officeDocument/2006/relationships/tags" Target="../tags/tag217.xml"/><Relationship Id="rId1" Type="http://schemas.openxmlformats.org/officeDocument/2006/relationships/tags" Target="../tags/tag209.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9" Type="http://schemas.openxmlformats.org/officeDocument/2006/relationships/tags" Target="../tags/tag233.xml"/><Relationship Id="rId8" Type="http://schemas.openxmlformats.org/officeDocument/2006/relationships/tags" Target="../tags/tag232.xml"/><Relationship Id="rId7" Type="http://schemas.openxmlformats.org/officeDocument/2006/relationships/tags" Target="../tags/tag231.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tags" Target="../tags/tag227.xml"/><Relationship Id="rId2" Type="http://schemas.openxmlformats.org/officeDocument/2006/relationships/tags" Target="../tags/tag226.xml"/><Relationship Id="rId12" Type="http://schemas.openxmlformats.org/officeDocument/2006/relationships/slideLayout" Target="../slideLayouts/slideLayout1.xml"/><Relationship Id="rId11" Type="http://schemas.openxmlformats.org/officeDocument/2006/relationships/tags" Target="../tags/tag235.xml"/><Relationship Id="rId10" Type="http://schemas.openxmlformats.org/officeDocument/2006/relationships/tags" Target="../tags/tag234.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9" Type="http://schemas.openxmlformats.org/officeDocument/2006/relationships/tags" Target="../tags/tag242.xml"/><Relationship Id="rId8" Type="http://schemas.openxmlformats.org/officeDocument/2006/relationships/tags" Target="../tags/tag241.xml"/><Relationship Id="rId7" Type="http://schemas.openxmlformats.org/officeDocument/2006/relationships/tags" Target="../tags/tag240.xml"/><Relationship Id="rId6" Type="http://schemas.openxmlformats.org/officeDocument/2006/relationships/tags" Target="../tags/tag239.xml"/><Relationship Id="rId5" Type="http://schemas.openxmlformats.org/officeDocument/2006/relationships/tags" Target="../tags/tag238.xml"/><Relationship Id="rId4" Type="http://schemas.openxmlformats.org/officeDocument/2006/relationships/tags" Target="../tags/tag237.xml"/><Relationship Id="rId3" Type="http://schemas.openxmlformats.org/officeDocument/2006/relationships/image" Target="../media/image32.png"/><Relationship Id="rId2" Type="http://schemas.openxmlformats.org/officeDocument/2006/relationships/image" Target="../media/image31.png"/><Relationship Id="rId15" Type="http://schemas.openxmlformats.org/officeDocument/2006/relationships/notesSlide" Target="../notesSlides/notesSlide7.xml"/><Relationship Id="rId14" Type="http://schemas.openxmlformats.org/officeDocument/2006/relationships/slideLayout" Target="../slideLayouts/slideLayout1.xml"/><Relationship Id="rId13" Type="http://schemas.openxmlformats.org/officeDocument/2006/relationships/tags" Target="../tags/tag246.xml"/><Relationship Id="rId12" Type="http://schemas.openxmlformats.org/officeDocument/2006/relationships/tags" Target="../tags/tag245.xml"/><Relationship Id="rId11" Type="http://schemas.openxmlformats.org/officeDocument/2006/relationships/tags" Target="../tags/tag244.xml"/><Relationship Id="rId10" Type="http://schemas.openxmlformats.org/officeDocument/2006/relationships/tags" Target="../tags/tag243.xml"/><Relationship Id="rId1" Type="http://schemas.openxmlformats.org/officeDocument/2006/relationships/tags" Target="../tags/tag23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8.xml"/><Relationship Id="rId5" Type="http://schemas.openxmlformats.org/officeDocument/2006/relationships/image" Target="../media/image9.svg"/><Relationship Id="rId4" Type="http://schemas.openxmlformats.org/officeDocument/2006/relationships/image" Target="../media/image8.png"/><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2" Type="http://schemas.openxmlformats.org/officeDocument/2006/relationships/slideLayout" Target="../slideLayouts/slideLayout1.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jpeg"/><Relationship Id="rId2" Type="http://schemas.openxmlformats.org/officeDocument/2006/relationships/tags" Target="../tags/tag20.xml"/><Relationship Id="rId1" Type="http://schemas.openxmlformats.org/officeDocument/2006/relationships/tags" Target="../tags/tag1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audio1.wav"/><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image" Target="../media/image14.jpeg"/><Relationship Id="rId13" Type="http://schemas.openxmlformats.org/officeDocument/2006/relationships/slideLayout" Target="../slideLayouts/slideLayout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4201553"/>
          </a:xfrm>
          <a:prstGeom prst="rect">
            <a:avLst/>
          </a:prstGeom>
          <a:solidFill>
            <a:srgbClr val="0E419C"/>
          </a:solidFill>
          <a:ln>
            <a:noFill/>
          </a:ln>
          <a:effectLst>
            <a:outerShdw blurRad="63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sp>
        <p:nvSpPr>
          <p:cNvPr id="7" name="文本框 6"/>
          <p:cNvSpPr txBox="1"/>
          <p:nvPr/>
        </p:nvSpPr>
        <p:spPr>
          <a:xfrm>
            <a:off x="823147" y="2131115"/>
            <a:ext cx="9631680" cy="922020"/>
          </a:xfrm>
          <a:prstGeom prst="rect">
            <a:avLst/>
          </a:prstGeom>
          <a:noFill/>
        </p:spPr>
        <p:txBody>
          <a:bodyPr wrap="none" rtlCol="0">
            <a:spAutoFit/>
          </a:bodyPr>
          <a:lstStyle/>
          <a:p>
            <a:r>
              <a:rPr lang="en-US" altLang="zh-CN" sz="5400" spc="600" dirty="0">
                <a:solidFill>
                  <a:schemeClr val="bg1"/>
                </a:solidFill>
                <a:effectLst>
                  <a:outerShdw blurRad="38100" dist="38100" dir="2700000" algn="tl" rotWithShape="0">
                    <a:prstClr val="black">
                      <a:alpha val="29000"/>
                    </a:prstClr>
                  </a:outerShdw>
                </a:effectLst>
                <a:latin typeface="思源黑体 CN Heavy" panose="020B0A00000000000000" pitchFamily="34" charset="-122"/>
                <a:ea typeface="思源黑体 CN Heavy" panose="020B0A00000000000000" pitchFamily="34" charset="-122"/>
                <a:cs typeface="+mn-ea"/>
                <a:sym typeface="+mn-lt"/>
              </a:rPr>
              <a:t>EZnote</a:t>
            </a:r>
            <a:r>
              <a:rPr lang="zh-CN" altLang="en-US" sz="5400" spc="600" dirty="0">
                <a:solidFill>
                  <a:schemeClr val="bg1"/>
                </a:solidFill>
                <a:effectLst>
                  <a:outerShdw blurRad="38100" dist="38100" dir="2700000" algn="tl" rotWithShape="0">
                    <a:prstClr val="black">
                      <a:alpha val="29000"/>
                    </a:prstClr>
                  </a:outerShdw>
                </a:effectLst>
                <a:latin typeface="思源黑体 CN Heavy" panose="020B0A00000000000000" pitchFamily="34" charset="-122"/>
                <a:ea typeface="思源黑体 CN Heavy" panose="020B0A00000000000000" pitchFamily="34" charset="-122"/>
                <a:cs typeface="+mn-ea"/>
                <a:sym typeface="+mn-lt"/>
              </a:rPr>
              <a:t>原型设计</a:t>
            </a:r>
            <a:r>
              <a:rPr lang="en-US" altLang="zh-CN" sz="5400" spc="600" dirty="0">
                <a:solidFill>
                  <a:schemeClr val="bg1"/>
                </a:solidFill>
                <a:effectLst>
                  <a:outerShdw blurRad="38100" dist="38100" dir="2700000" algn="tl" rotWithShape="0">
                    <a:prstClr val="black">
                      <a:alpha val="29000"/>
                    </a:prstClr>
                  </a:outerShdw>
                </a:effectLst>
                <a:latin typeface="思源黑体 CN Heavy" panose="020B0A00000000000000" pitchFamily="34" charset="-122"/>
                <a:ea typeface="思源黑体 CN Heavy" panose="020B0A00000000000000" pitchFamily="34" charset="-122"/>
                <a:cs typeface="+mn-ea"/>
                <a:sym typeface="+mn-lt"/>
              </a:rPr>
              <a:t>_</a:t>
            </a:r>
            <a:r>
              <a:rPr lang="zh-CN" altLang="en-US" sz="5400" spc="600" dirty="0">
                <a:solidFill>
                  <a:schemeClr val="bg1"/>
                </a:solidFill>
                <a:effectLst>
                  <a:outerShdw blurRad="38100" dist="38100" dir="2700000" algn="tl" rotWithShape="0">
                    <a:prstClr val="black">
                      <a:alpha val="29000"/>
                    </a:prstClr>
                  </a:outerShdw>
                </a:effectLst>
                <a:latin typeface="思源黑体 CN Heavy" panose="020B0A00000000000000" pitchFamily="34" charset="-122"/>
                <a:ea typeface="思源黑体 CN Heavy" panose="020B0A00000000000000" pitchFamily="34" charset="-122"/>
                <a:cs typeface="+mn-ea"/>
                <a:sym typeface="+mn-lt"/>
              </a:rPr>
              <a:t>概要设计</a:t>
            </a:r>
            <a:r>
              <a:rPr lang="en-US" altLang="zh-CN" sz="5400" spc="600" dirty="0">
                <a:solidFill>
                  <a:schemeClr val="bg1"/>
                </a:solidFill>
                <a:effectLst>
                  <a:outerShdw blurRad="38100" dist="38100" dir="2700000" algn="tl" rotWithShape="0">
                    <a:prstClr val="black">
                      <a:alpha val="29000"/>
                    </a:prstClr>
                  </a:outerShdw>
                </a:effectLst>
                <a:latin typeface="思源黑体 CN Heavy" panose="020B0A00000000000000" pitchFamily="34" charset="-122"/>
                <a:ea typeface="思源黑体 CN Heavy" panose="020B0A00000000000000" pitchFamily="34" charset="-122"/>
                <a:cs typeface="+mn-ea"/>
                <a:sym typeface="+mn-lt"/>
              </a:rPr>
              <a:t> </a:t>
            </a:r>
            <a:endParaRPr lang="zh-CN" altLang="en-US" sz="5400" spc="600" dirty="0">
              <a:solidFill>
                <a:schemeClr val="bg1"/>
              </a:solidFill>
              <a:effectLst>
                <a:outerShdw blurRad="38100" dist="38100" dir="2700000" algn="tl" rotWithShape="0">
                  <a:prstClr val="black">
                    <a:alpha val="29000"/>
                  </a:prstClr>
                </a:outerShdw>
              </a:effectLst>
              <a:latin typeface="思源黑体 CN Heavy" panose="020B0A00000000000000" pitchFamily="34" charset="-122"/>
              <a:ea typeface="思源黑体 CN Heavy" panose="020B0A00000000000000" pitchFamily="34" charset="-122"/>
              <a:cs typeface="+mn-ea"/>
              <a:sym typeface="+mn-lt"/>
            </a:endParaRPr>
          </a:p>
        </p:txBody>
      </p:sp>
      <p:sp>
        <p:nvSpPr>
          <p:cNvPr id="8" name="文本框 7"/>
          <p:cNvSpPr txBox="1"/>
          <p:nvPr/>
        </p:nvSpPr>
        <p:spPr>
          <a:xfrm>
            <a:off x="962041" y="3132445"/>
            <a:ext cx="3246755" cy="260350"/>
          </a:xfrm>
          <a:prstGeom prst="rect">
            <a:avLst/>
          </a:prstGeom>
          <a:noFill/>
        </p:spPr>
        <p:txBody>
          <a:bodyPr wrap="none" rtlCol="0">
            <a:spAutoFit/>
          </a:bodyPr>
          <a:lstStyle/>
          <a:p>
            <a:pPr algn="l"/>
            <a:r>
              <a:rPr lang="en-US" altLang="zh-CN" sz="1100" spc="600" dirty="0">
                <a:solidFill>
                  <a:schemeClr val="bg1">
                    <a:alpha val="82000"/>
                  </a:schemeClr>
                </a:solidFill>
                <a:cs typeface="+mn-ea"/>
                <a:sym typeface="+mn-lt"/>
              </a:rPr>
              <a:t>EZnote  outline design</a:t>
            </a:r>
            <a:endParaRPr lang="en-US" altLang="zh-CN" sz="1100" spc="600" dirty="0">
              <a:solidFill>
                <a:schemeClr val="bg1">
                  <a:alpha val="82000"/>
                </a:schemeClr>
              </a:solidFill>
              <a:cs typeface="+mn-ea"/>
              <a:sym typeface="+mn-lt"/>
            </a:endParaRPr>
          </a:p>
        </p:txBody>
      </p:sp>
      <p:grpSp>
        <p:nvGrpSpPr>
          <p:cNvPr id="13" name="组合 12"/>
          <p:cNvGrpSpPr/>
          <p:nvPr/>
        </p:nvGrpSpPr>
        <p:grpSpPr>
          <a:xfrm>
            <a:off x="407368" y="5507646"/>
            <a:ext cx="11351125" cy="369626"/>
            <a:chOff x="205850" y="5616012"/>
            <a:chExt cx="11351125" cy="369626"/>
          </a:xfrm>
        </p:grpSpPr>
        <p:grpSp>
          <p:nvGrpSpPr>
            <p:cNvPr id="14" name="组合 13"/>
            <p:cNvGrpSpPr/>
            <p:nvPr/>
          </p:nvGrpSpPr>
          <p:grpSpPr>
            <a:xfrm>
              <a:off x="604527" y="5616012"/>
              <a:ext cx="10952448" cy="369626"/>
              <a:chOff x="994126" y="4996864"/>
              <a:chExt cx="10952448" cy="369626"/>
            </a:xfrm>
          </p:grpSpPr>
          <p:sp>
            <p:nvSpPr>
              <p:cNvPr id="18" name="文本框 17"/>
              <p:cNvSpPr txBox="1"/>
              <p:nvPr/>
            </p:nvSpPr>
            <p:spPr>
              <a:xfrm>
                <a:off x="994126" y="4997158"/>
                <a:ext cx="2114682" cy="369332"/>
              </a:xfrm>
              <a:prstGeom prst="rect">
                <a:avLst/>
              </a:prstGeom>
              <a:noFill/>
            </p:spPr>
            <p:txBody>
              <a:bodyPr wrap="none" rtlCol="0">
                <a:spAutoFit/>
              </a:bodyPr>
              <a:lstStyle/>
              <a:p>
                <a:pPr algn="ctr"/>
                <a:r>
                  <a:rPr lang="zh-CN" altLang="en-US" b="1" spc="300" dirty="0">
                    <a:solidFill>
                      <a:srgbClr val="122E66"/>
                    </a:solidFill>
                    <a:cs typeface="+mn-ea"/>
                    <a:sym typeface="+mn-lt"/>
                  </a:rPr>
                  <a:t>答辩人：</a:t>
                </a:r>
                <a:r>
                  <a:rPr lang="en-US" altLang="zh-CN" b="1" spc="300" dirty="0">
                    <a:solidFill>
                      <a:srgbClr val="122E66"/>
                    </a:solidFill>
                    <a:cs typeface="+mn-ea"/>
                    <a:sym typeface="+mn-lt"/>
                  </a:rPr>
                  <a:t>×××</a:t>
                </a:r>
                <a:endParaRPr lang="zh-CN" altLang="en-US" b="1" spc="300" dirty="0">
                  <a:solidFill>
                    <a:srgbClr val="122E66"/>
                  </a:solidFill>
                  <a:cs typeface="+mn-ea"/>
                  <a:sym typeface="+mn-lt"/>
                </a:endParaRPr>
              </a:p>
            </p:txBody>
          </p:sp>
          <p:sp>
            <p:nvSpPr>
              <p:cNvPr id="19" name="文本框 18"/>
              <p:cNvSpPr txBox="1"/>
              <p:nvPr/>
            </p:nvSpPr>
            <p:spPr>
              <a:xfrm>
                <a:off x="9556176" y="4996864"/>
                <a:ext cx="2390398" cy="369332"/>
              </a:xfrm>
              <a:prstGeom prst="rect">
                <a:avLst/>
              </a:prstGeom>
              <a:noFill/>
            </p:spPr>
            <p:txBody>
              <a:bodyPr wrap="none" rtlCol="0">
                <a:spAutoFit/>
              </a:bodyPr>
              <a:lstStyle/>
              <a:p>
                <a:pPr algn="ctr"/>
                <a:r>
                  <a:rPr lang="zh-CN" altLang="en-US" b="1" spc="300" dirty="0">
                    <a:solidFill>
                      <a:srgbClr val="122E66"/>
                    </a:solidFill>
                    <a:cs typeface="+mn-ea"/>
                    <a:sym typeface="+mn-lt"/>
                  </a:rPr>
                  <a:t>答辩时间：</a:t>
                </a:r>
                <a:r>
                  <a:rPr lang="en-US" altLang="zh-CN" b="1" spc="300" dirty="0">
                    <a:solidFill>
                      <a:srgbClr val="122E66"/>
                    </a:solidFill>
                    <a:cs typeface="+mn-ea"/>
                    <a:sym typeface="+mn-lt"/>
                  </a:rPr>
                  <a:t>×××</a:t>
                </a:r>
                <a:endParaRPr lang="zh-CN" altLang="en-US" b="1" spc="300" dirty="0">
                  <a:solidFill>
                    <a:srgbClr val="122E66"/>
                  </a:solidFill>
                  <a:cs typeface="+mn-ea"/>
                  <a:sym typeface="+mn-lt"/>
                </a:endParaRPr>
              </a:p>
            </p:txBody>
          </p:sp>
        </p:grpSp>
        <p:sp>
          <p:nvSpPr>
            <p:cNvPr id="15" name="iconfont-1047-784241"/>
            <p:cNvSpPr/>
            <p:nvPr/>
          </p:nvSpPr>
          <p:spPr>
            <a:xfrm>
              <a:off x="8846810" y="5640618"/>
              <a:ext cx="315295" cy="314885"/>
            </a:xfrm>
            <a:custGeom>
              <a:avLst/>
              <a:gdLst>
                <a:gd name="T0" fmla="*/ 11189 w 11189"/>
                <a:gd name="T1" fmla="*/ 5643 h 11177"/>
                <a:gd name="T2" fmla="*/ 11189 w 11189"/>
                <a:gd name="T3" fmla="*/ 5589 h 11177"/>
                <a:gd name="T4" fmla="*/ 11189 w 11189"/>
                <a:gd name="T5" fmla="*/ 5535 h 11177"/>
                <a:gd name="T6" fmla="*/ 5595 w 11189"/>
                <a:gd name="T7" fmla="*/ 0 h 11177"/>
                <a:gd name="T8" fmla="*/ 0 w 11189"/>
                <a:gd name="T9" fmla="*/ 5535 h 11177"/>
                <a:gd name="T10" fmla="*/ 1 w 11189"/>
                <a:gd name="T11" fmla="*/ 5589 h 11177"/>
                <a:gd name="T12" fmla="*/ 0 w 11189"/>
                <a:gd name="T13" fmla="*/ 5643 h 11177"/>
                <a:gd name="T14" fmla="*/ 5595 w 11189"/>
                <a:gd name="T15" fmla="*/ 11177 h 11177"/>
                <a:gd name="T16" fmla="*/ 11189 w 11189"/>
                <a:gd name="T17" fmla="*/ 5643 h 11177"/>
                <a:gd name="T18" fmla="*/ 5595 w 11189"/>
                <a:gd name="T19" fmla="*/ 10124 h 11177"/>
                <a:gd name="T20" fmla="*/ 1156 w 11189"/>
                <a:gd name="T21" fmla="*/ 5643 h 11177"/>
                <a:gd name="T22" fmla="*/ 1156 w 11189"/>
                <a:gd name="T23" fmla="*/ 5611 h 11177"/>
                <a:gd name="T24" fmla="*/ 1156 w 11189"/>
                <a:gd name="T25" fmla="*/ 5611 h 11177"/>
                <a:gd name="T26" fmla="*/ 1156 w 11189"/>
                <a:gd name="T27" fmla="*/ 5589 h 11177"/>
                <a:gd name="T28" fmla="*/ 1156 w 11189"/>
                <a:gd name="T29" fmla="*/ 5567 h 11177"/>
                <a:gd name="T30" fmla="*/ 1156 w 11189"/>
                <a:gd name="T31" fmla="*/ 5567 h 11177"/>
                <a:gd name="T32" fmla="*/ 1156 w 11189"/>
                <a:gd name="T33" fmla="*/ 5535 h 11177"/>
                <a:gd name="T34" fmla="*/ 5595 w 11189"/>
                <a:gd name="T35" fmla="*/ 1054 h 11177"/>
                <a:gd name="T36" fmla="*/ 10034 w 11189"/>
                <a:gd name="T37" fmla="*/ 5535 h 11177"/>
                <a:gd name="T38" fmla="*/ 10033 w 11189"/>
                <a:gd name="T39" fmla="*/ 5567 h 11177"/>
                <a:gd name="T40" fmla="*/ 10033 w 11189"/>
                <a:gd name="T41" fmla="*/ 5567 h 11177"/>
                <a:gd name="T42" fmla="*/ 10033 w 11189"/>
                <a:gd name="T43" fmla="*/ 5589 h 11177"/>
                <a:gd name="T44" fmla="*/ 10033 w 11189"/>
                <a:gd name="T45" fmla="*/ 5611 h 11177"/>
                <a:gd name="T46" fmla="*/ 10033 w 11189"/>
                <a:gd name="T47" fmla="*/ 5611 h 11177"/>
                <a:gd name="T48" fmla="*/ 10034 w 11189"/>
                <a:gd name="T49" fmla="*/ 5643 h 11177"/>
                <a:gd name="T50" fmla="*/ 5595 w 11189"/>
                <a:gd name="T51" fmla="*/ 10124 h 11177"/>
                <a:gd name="T52" fmla="*/ 4818 w 11189"/>
                <a:gd name="T53" fmla="*/ 5514 h 11177"/>
                <a:gd name="T54" fmla="*/ 4804 w 11189"/>
                <a:gd name="T55" fmla="*/ 5611 h 11177"/>
                <a:gd name="T56" fmla="*/ 4804 w 11189"/>
                <a:gd name="T57" fmla="*/ 6034 h 11177"/>
                <a:gd name="T58" fmla="*/ 5167 w 11189"/>
                <a:gd name="T59" fmla="*/ 6397 h 11177"/>
                <a:gd name="T60" fmla="*/ 8440 w 11189"/>
                <a:gd name="T61" fmla="*/ 6397 h 11177"/>
                <a:gd name="T62" fmla="*/ 8803 w 11189"/>
                <a:gd name="T63" fmla="*/ 6034 h 11177"/>
                <a:gd name="T64" fmla="*/ 8803 w 11189"/>
                <a:gd name="T65" fmla="*/ 5611 h 11177"/>
                <a:gd name="T66" fmla="*/ 8440 w 11189"/>
                <a:gd name="T67" fmla="*/ 5249 h 11177"/>
                <a:gd name="T68" fmla="*/ 5966 w 11189"/>
                <a:gd name="T69" fmla="*/ 5249 h 11177"/>
                <a:gd name="T70" fmla="*/ 5966 w 11189"/>
                <a:gd name="T71" fmla="*/ 2069 h 11177"/>
                <a:gd name="T72" fmla="*/ 5604 w 11189"/>
                <a:gd name="T73" fmla="*/ 1706 h 11177"/>
                <a:gd name="T74" fmla="*/ 5180 w 11189"/>
                <a:gd name="T75" fmla="*/ 1706 h 11177"/>
                <a:gd name="T76" fmla="*/ 4818 w 11189"/>
                <a:gd name="T77" fmla="*/ 2069 h 11177"/>
                <a:gd name="T78" fmla="*/ 4818 w 11189"/>
                <a:gd name="T79" fmla="*/ 5514 h 1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89" h="11177">
                  <a:moveTo>
                    <a:pt x="11189" y="5643"/>
                  </a:moveTo>
                  <a:cubicBezTo>
                    <a:pt x="11189" y="5625"/>
                    <a:pt x="11189" y="5607"/>
                    <a:pt x="11189" y="5589"/>
                  </a:cubicBezTo>
                  <a:cubicBezTo>
                    <a:pt x="11189" y="5571"/>
                    <a:pt x="11189" y="5553"/>
                    <a:pt x="11189" y="5535"/>
                  </a:cubicBezTo>
                  <a:cubicBezTo>
                    <a:pt x="11189" y="2478"/>
                    <a:pt x="8684" y="0"/>
                    <a:pt x="5595" y="0"/>
                  </a:cubicBezTo>
                  <a:cubicBezTo>
                    <a:pt x="2505" y="0"/>
                    <a:pt x="0" y="2478"/>
                    <a:pt x="0" y="5535"/>
                  </a:cubicBezTo>
                  <a:cubicBezTo>
                    <a:pt x="0" y="5553"/>
                    <a:pt x="1" y="5571"/>
                    <a:pt x="1" y="5589"/>
                  </a:cubicBezTo>
                  <a:cubicBezTo>
                    <a:pt x="1" y="5607"/>
                    <a:pt x="0" y="5625"/>
                    <a:pt x="0" y="5643"/>
                  </a:cubicBezTo>
                  <a:cubicBezTo>
                    <a:pt x="0" y="8700"/>
                    <a:pt x="2505" y="11177"/>
                    <a:pt x="5595" y="11177"/>
                  </a:cubicBezTo>
                  <a:cubicBezTo>
                    <a:pt x="8684" y="11177"/>
                    <a:pt x="11189" y="8700"/>
                    <a:pt x="11189" y="5643"/>
                  </a:cubicBezTo>
                  <a:close/>
                  <a:moveTo>
                    <a:pt x="5595" y="10124"/>
                  </a:moveTo>
                  <a:cubicBezTo>
                    <a:pt x="3143" y="10124"/>
                    <a:pt x="1156" y="8118"/>
                    <a:pt x="1156" y="5643"/>
                  </a:cubicBezTo>
                  <a:cubicBezTo>
                    <a:pt x="1156" y="5632"/>
                    <a:pt x="1156" y="5622"/>
                    <a:pt x="1156" y="5611"/>
                  </a:cubicBezTo>
                  <a:lnTo>
                    <a:pt x="1156" y="5611"/>
                  </a:lnTo>
                  <a:cubicBezTo>
                    <a:pt x="1156" y="5604"/>
                    <a:pt x="1156" y="5596"/>
                    <a:pt x="1156" y="5589"/>
                  </a:cubicBezTo>
                  <a:cubicBezTo>
                    <a:pt x="1156" y="5582"/>
                    <a:pt x="1156" y="5574"/>
                    <a:pt x="1156" y="5567"/>
                  </a:cubicBezTo>
                  <a:lnTo>
                    <a:pt x="1156" y="5567"/>
                  </a:lnTo>
                  <a:cubicBezTo>
                    <a:pt x="1156" y="5556"/>
                    <a:pt x="1156" y="5546"/>
                    <a:pt x="1156" y="5535"/>
                  </a:cubicBezTo>
                  <a:cubicBezTo>
                    <a:pt x="1156" y="3060"/>
                    <a:pt x="3143" y="1054"/>
                    <a:pt x="5595" y="1054"/>
                  </a:cubicBezTo>
                  <a:cubicBezTo>
                    <a:pt x="8046" y="1054"/>
                    <a:pt x="10034" y="3060"/>
                    <a:pt x="10034" y="5535"/>
                  </a:cubicBezTo>
                  <a:cubicBezTo>
                    <a:pt x="10034" y="5546"/>
                    <a:pt x="10033" y="5556"/>
                    <a:pt x="10033" y="5567"/>
                  </a:cubicBezTo>
                  <a:lnTo>
                    <a:pt x="10033" y="5567"/>
                  </a:lnTo>
                  <a:cubicBezTo>
                    <a:pt x="10033" y="5574"/>
                    <a:pt x="10033" y="5582"/>
                    <a:pt x="10033" y="5589"/>
                  </a:cubicBezTo>
                  <a:cubicBezTo>
                    <a:pt x="10033" y="5596"/>
                    <a:pt x="10033" y="5604"/>
                    <a:pt x="10033" y="5611"/>
                  </a:cubicBezTo>
                  <a:lnTo>
                    <a:pt x="10033" y="5611"/>
                  </a:lnTo>
                  <a:cubicBezTo>
                    <a:pt x="10034" y="5622"/>
                    <a:pt x="10034" y="5632"/>
                    <a:pt x="10034" y="5643"/>
                  </a:cubicBezTo>
                  <a:cubicBezTo>
                    <a:pt x="10034" y="8118"/>
                    <a:pt x="8046" y="10124"/>
                    <a:pt x="5595" y="10124"/>
                  </a:cubicBezTo>
                  <a:close/>
                  <a:moveTo>
                    <a:pt x="4818" y="5514"/>
                  </a:moveTo>
                  <a:cubicBezTo>
                    <a:pt x="4809" y="5545"/>
                    <a:pt x="4804" y="5577"/>
                    <a:pt x="4804" y="5611"/>
                  </a:cubicBezTo>
                  <a:lnTo>
                    <a:pt x="4804" y="6034"/>
                  </a:lnTo>
                  <a:cubicBezTo>
                    <a:pt x="4804" y="6235"/>
                    <a:pt x="4967" y="6397"/>
                    <a:pt x="5167" y="6397"/>
                  </a:cubicBezTo>
                  <a:lnTo>
                    <a:pt x="8440" y="6397"/>
                  </a:lnTo>
                  <a:cubicBezTo>
                    <a:pt x="8640" y="6397"/>
                    <a:pt x="8803" y="6235"/>
                    <a:pt x="8803" y="6034"/>
                  </a:cubicBezTo>
                  <a:lnTo>
                    <a:pt x="8803" y="5611"/>
                  </a:lnTo>
                  <a:cubicBezTo>
                    <a:pt x="8803" y="5411"/>
                    <a:pt x="8640" y="5249"/>
                    <a:pt x="8440" y="5249"/>
                  </a:cubicBezTo>
                  <a:lnTo>
                    <a:pt x="5966" y="5249"/>
                  </a:lnTo>
                  <a:lnTo>
                    <a:pt x="5966" y="2069"/>
                  </a:lnTo>
                  <a:cubicBezTo>
                    <a:pt x="5966" y="1869"/>
                    <a:pt x="5804" y="1706"/>
                    <a:pt x="5604" y="1706"/>
                  </a:cubicBezTo>
                  <a:lnTo>
                    <a:pt x="5180" y="1706"/>
                  </a:lnTo>
                  <a:cubicBezTo>
                    <a:pt x="4980" y="1706"/>
                    <a:pt x="4818" y="1869"/>
                    <a:pt x="4818" y="2069"/>
                  </a:cubicBezTo>
                  <a:lnTo>
                    <a:pt x="4818" y="5514"/>
                  </a:lnTo>
                  <a:close/>
                </a:path>
              </a:pathLst>
            </a:cu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2E66"/>
                </a:solidFill>
                <a:cs typeface="+mn-ea"/>
                <a:sym typeface="+mn-lt"/>
              </a:endParaRPr>
            </a:p>
          </p:txBody>
        </p:sp>
        <p:pic>
          <p:nvPicPr>
            <p:cNvPr id="16" name="图形 15"/>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05850" y="5616306"/>
              <a:ext cx="369332" cy="369332"/>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396480" y="1182370"/>
            <a:ext cx="4682489" cy="4224772"/>
            <a:chOff x="5887179" y="1753924"/>
            <a:chExt cx="5946902" cy="3838652"/>
          </a:xfrm>
        </p:grpSpPr>
        <p:sp>
          <p:nvSpPr>
            <p:cNvPr id="3" name="矩形: 圆角 2"/>
            <p:cNvSpPr/>
            <p:nvPr/>
          </p:nvSpPr>
          <p:spPr>
            <a:xfrm>
              <a:off x="5887179" y="1753924"/>
              <a:ext cx="5491147" cy="556515"/>
            </a:xfrm>
            <a:prstGeom prst="roundRect">
              <a:avLst>
                <a:gd name="adj" fmla="val 50000"/>
              </a:avLst>
            </a:prstGeom>
            <a:gradFill>
              <a:gsLst>
                <a:gs pos="100000">
                  <a:srgbClr val="0E419C"/>
                </a:gs>
                <a:gs pos="0">
                  <a:srgbClr val="0E419C">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5999813" y="2342929"/>
              <a:ext cx="5834268" cy="3249647"/>
              <a:chOff x="5939978" y="2565178"/>
              <a:chExt cx="5834268" cy="3249647"/>
            </a:xfrm>
          </p:grpSpPr>
          <p:grpSp>
            <p:nvGrpSpPr>
              <p:cNvPr id="13" name="组合 12"/>
              <p:cNvGrpSpPr/>
              <p:nvPr/>
            </p:nvGrpSpPr>
            <p:grpSpPr>
              <a:xfrm>
                <a:off x="10106873" y="4977550"/>
                <a:ext cx="1013175" cy="837275"/>
                <a:chOff x="9057311" y="4165781"/>
                <a:chExt cx="2073210" cy="1713274"/>
              </a:xfrm>
            </p:grpSpPr>
            <p:sp>
              <p:nvSpPr>
                <p:cNvPr id="14" name="任意多边形: 形状 13"/>
                <p:cNvSpPr/>
                <p:nvPr/>
              </p:nvSpPr>
              <p:spPr>
                <a:xfrm>
                  <a:off x="9621603" y="4728092"/>
                  <a:ext cx="466603" cy="473274"/>
                </a:xfrm>
                <a:custGeom>
                  <a:avLst/>
                  <a:gdLst>
                    <a:gd name="connsiteX0" fmla="*/ 284131 w 284130"/>
                    <a:gd name="connsiteY0" fmla="*/ 95726 h 284035"/>
                    <a:gd name="connsiteX1" fmla="*/ 188404 w 284130"/>
                    <a:gd name="connsiteY1" fmla="*/ 95726 h 284035"/>
                    <a:gd name="connsiteX2" fmla="*/ 188404 w 284130"/>
                    <a:gd name="connsiteY2" fmla="*/ 0 h 284035"/>
                    <a:gd name="connsiteX3" fmla="*/ 95726 w 284130"/>
                    <a:gd name="connsiteY3" fmla="*/ 0 h 284035"/>
                    <a:gd name="connsiteX4" fmla="*/ 95726 w 284130"/>
                    <a:gd name="connsiteY4" fmla="*/ 95726 h 284035"/>
                    <a:gd name="connsiteX5" fmla="*/ 0 w 284130"/>
                    <a:gd name="connsiteY5" fmla="*/ 95726 h 284035"/>
                    <a:gd name="connsiteX6" fmla="*/ 0 w 284130"/>
                    <a:gd name="connsiteY6" fmla="*/ 188309 h 284035"/>
                    <a:gd name="connsiteX7" fmla="*/ 95726 w 284130"/>
                    <a:gd name="connsiteY7" fmla="*/ 188309 h 284035"/>
                    <a:gd name="connsiteX8" fmla="*/ 95726 w 284130"/>
                    <a:gd name="connsiteY8" fmla="*/ 284036 h 284035"/>
                    <a:gd name="connsiteX9" fmla="*/ 188404 w 284130"/>
                    <a:gd name="connsiteY9" fmla="*/ 284036 h 284035"/>
                    <a:gd name="connsiteX10" fmla="*/ 188404 w 284130"/>
                    <a:gd name="connsiteY10" fmla="*/ 188309 h 284035"/>
                    <a:gd name="connsiteX11" fmla="*/ 284131 w 284130"/>
                    <a:gd name="connsiteY11" fmla="*/ 188309 h 284035"/>
                    <a:gd name="connsiteX12" fmla="*/ 284131 w 284130"/>
                    <a:gd name="connsiteY12" fmla="*/ 95726 h 28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130" h="284035">
                      <a:moveTo>
                        <a:pt x="284131" y="95726"/>
                      </a:moveTo>
                      <a:lnTo>
                        <a:pt x="188404" y="95726"/>
                      </a:lnTo>
                      <a:lnTo>
                        <a:pt x="188404" y="0"/>
                      </a:lnTo>
                      <a:lnTo>
                        <a:pt x="95726" y="0"/>
                      </a:lnTo>
                      <a:lnTo>
                        <a:pt x="95726" y="95726"/>
                      </a:lnTo>
                      <a:lnTo>
                        <a:pt x="0" y="95726"/>
                      </a:lnTo>
                      <a:lnTo>
                        <a:pt x="0" y="188309"/>
                      </a:lnTo>
                      <a:lnTo>
                        <a:pt x="95726" y="188309"/>
                      </a:lnTo>
                      <a:lnTo>
                        <a:pt x="95726" y="284036"/>
                      </a:lnTo>
                      <a:lnTo>
                        <a:pt x="188404" y="284036"/>
                      </a:lnTo>
                      <a:lnTo>
                        <a:pt x="188404" y="188309"/>
                      </a:lnTo>
                      <a:lnTo>
                        <a:pt x="284131" y="188309"/>
                      </a:lnTo>
                      <a:lnTo>
                        <a:pt x="284131" y="95726"/>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srgbClr val="000000"/>
                    </a:solidFill>
                    <a:effectLst/>
                    <a:uLnTx/>
                    <a:uFillTx/>
                    <a:cs typeface="+mn-ea"/>
                    <a:sym typeface="+mn-lt"/>
                  </a:endParaRPr>
                </a:p>
              </p:txBody>
            </p:sp>
            <p:sp>
              <p:nvSpPr>
                <p:cNvPr id="15" name="任意多边形: 形状 14"/>
                <p:cNvSpPr/>
                <p:nvPr/>
              </p:nvSpPr>
              <p:spPr>
                <a:xfrm>
                  <a:off x="9057311" y="5389435"/>
                  <a:ext cx="446113" cy="452642"/>
                </a:xfrm>
                <a:custGeom>
                  <a:avLst/>
                  <a:gdLst>
                    <a:gd name="connsiteX0" fmla="*/ 172323 w 271653"/>
                    <a:gd name="connsiteY0" fmla="*/ 7811 h 271653"/>
                    <a:gd name="connsiteX1" fmla="*/ 172323 w 271653"/>
                    <a:gd name="connsiteY1" fmla="*/ 99346 h 271653"/>
                    <a:gd name="connsiteX2" fmla="*/ 263859 w 271653"/>
                    <a:gd name="connsiteY2" fmla="*/ 99346 h 271653"/>
                    <a:gd name="connsiteX3" fmla="*/ 263859 w 271653"/>
                    <a:gd name="connsiteY3" fmla="*/ 172307 h 271653"/>
                    <a:gd name="connsiteX4" fmla="*/ 172323 w 271653"/>
                    <a:gd name="connsiteY4" fmla="*/ 172307 h 271653"/>
                    <a:gd name="connsiteX5" fmla="*/ 172323 w 271653"/>
                    <a:gd name="connsiteY5" fmla="*/ 263842 h 271653"/>
                    <a:gd name="connsiteX6" fmla="*/ 99362 w 271653"/>
                    <a:gd name="connsiteY6" fmla="*/ 263842 h 271653"/>
                    <a:gd name="connsiteX7" fmla="*/ 99362 w 271653"/>
                    <a:gd name="connsiteY7" fmla="*/ 172307 h 271653"/>
                    <a:gd name="connsiteX8" fmla="*/ 7827 w 271653"/>
                    <a:gd name="connsiteY8" fmla="*/ 172307 h 271653"/>
                    <a:gd name="connsiteX9" fmla="*/ 7827 w 271653"/>
                    <a:gd name="connsiteY9" fmla="*/ 99346 h 271653"/>
                    <a:gd name="connsiteX10" fmla="*/ 99362 w 271653"/>
                    <a:gd name="connsiteY10" fmla="*/ 99346 h 271653"/>
                    <a:gd name="connsiteX11" fmla="*/ 99362 w 271653"/>
                    <a:gd name="connsiteY11" fmla="*/ 7811 h 271653"/>
                    <a:gd name="connsiteX12" fmla="*/ 172323 w 271653"/>
                    <a:gd name="connsiteY12" fmla="*/ 7811 h 271653"/>
                    <a:gd name="connsiteX13" fmla="*/ 180134 w 271653"/>
                    <a:gd name="connsiteY13" fmla="*/ 0 h 271653"/>
                    <a:gd name="connsiteX14" fmla="*/ 91551 w 271653"/>
                    <a:gd name="connsiteY14" fmla="*/ 0 h 271653"/>
                    <a:gd name="connsiteX15" fmla="*/ 91551 w 271653"/>
                    <a:gd name="connsiteY15" fmla="*/ 91535 h 271653"/>
                    <a:gd name="connsiteX16" fmla="*/ 16 w 271653"/>
                    <a:gd name="connsiteY16" fmla="*/ 91535 h 271653"/>
                    <a:gd name="connsiteX17" fmla="*/ 16 w 271653"/>
                    <a:gd name="connsiteY17" fmla="*/ 180118 h 271653"/>
                    <a:gd name="connsiteX18" fmla="*/ 91551 w 271653"/>
                    <a:gd name="connsiteY18" fmla="*/ 180118 h 271653"/>
                    <a:gd name="connsiteX19" fmla="*/ 91551 w 271653"/>
                    <a:gd name="connsiteY19" fmla="*/ 271653 h 271653"/>
                    <a:gd name="connsiteX20" fmla="*/ 180134 w 271653"/>
                    <a:gd name="connsiteY20" fmla="*/ 271653 h 271653"/>
                    <a:gd name="connsiteX21" fmla="*/ 180134 w 271653"/>
                    <a:gd name="connsiteY21" fmla="*/ 180118 h 271653"/>
                    <a:gd name="connsiteX22" fmla="*/ 271669 w 271653"/>
                    <a:gd name="connsiteY22" fmla="*/ 180118 h 271653"/>
                    <a:gd name="connsiteX23" fmla="*/ 271669 w 271653"/>
                    <a:gd name="connsiteY23" fmla="*/ 91535 h 271653"/>
                    <a:gd name="connsiteX24" fmla="*/ 180134 w 271653"/>
                    <a:gd name="connsiteY24" fmla="*/ 91535 h 271653"/>
                    <a:gd name="connsiteX25" fmla="*/ 180134 w 271653"/>
                    <a:gd name="connsiteY25" fmla="*/ 0 h 27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653" h="271653">
                      <a:moveTo>
                        <a:pt x="172323" y="7811"/>
                      </a:moveTo>
                      <a:lnTo>
                        <a:pt x="172323" y="99346"/>
                      </a:lnTo>
                      <a:lnTo>
                        <a:pt x="263859" y="99346"/>
                      </a:lnTo>
                      <a:lnTo>
                        <a:pt x="263859" y="172307"/>
                      </a:lnTo>
                      <a:lnTo>
                        <a:pt x="172323" y="172307"/>
                      </a:lnTo>
                      <a:lnTo>
                        <a:pt x="172323" y="263842"/>
                      </a:lnTo>
                      <a:lnTo>
                        <a:pt x="99362" y="263842"/>
                      </a:lnTo>
                      <a:lnTo>
                        <a:pt x="99362" y="172307"/>
                      </a:lnTo>
                      <a:lnTo>
                        <a:pt x="7827" y="172307"/>
                      </a:lnTo>
                      <a:lnTo>
                        <a:pt x="7827" y="99346"/>
                      </a:lnTo>
                      <a:lnTo>
                        <a:pt x="99362" y="99346"/>
                      </a:lnTo>
                      <a:lnTo>
                        <a:pt x="99362" y="7811"/>
                      </a:lnTo>
                      <a:lnTo>
                        <a:pt x="172323" y="7811"/>
                      </a:lnTo>
                      <a:moveTo>
                        <a:pt x="180134" y="0"/>
                      </a:moveTo>
                      <a:lnTo>
                        <a:pt x="91551" y="0"/>
                      </a:lnTo>
                      <a:lnTo>
                        <a:pt x="91551" y="91535"/>
                      </a:lnTo>
                      <a:lnTo>
                        <a:pt x="16" y="91535"/>
                      </a:lnTo>
                      <a:lnTo>
                        <a:pt x="16" y="180118"/>
                      </a:lnTo>
                      <a:lnTo>
                        <a:pt x="91551" y="180118"/>
                      </a:lnTo>
                      <a:lnTo>
                        <a:pt x="91551" y="271653"/>
                      </a:lnTo>
                      <a:lnTo>
                        <a:pt x="180134" y="271653"/>
                      </a:lnTo>
                      <a:lnTo>
                        <a:pt x="180134" y="180118"/>
                      </a:lnTo>
                      <a:lnTo>
                        <a:pt x="271669" y="180118"/>
                      </a:lnTo>
                      <a:lnTo>
                        <a:pt x="271669" y="91535"/>
                      </a:lnTo>
                      <a:lnTo>
                        <a:pt x="180134" y="91535"/>
                      </a:lnTo>
                      <a:lnTo>
                        <a:pt x="18013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srgbClr val="000000"/>
                    </a:solidFill>
                    <a:effectLst/>
                    <a:uLnTx/>
                    <a:uFillTx/>
                    <a:cs typeface="+mn-ea"/>
                    <a:sym typeface="+mn-lt"/>
                  </a:endParaRPr>
                </a:p>
              </p:txBody>
            </p:sp>
            <p:sp>
              <p:nvSpPr>
                <p:cNvPr id="16" name="任意多边形: 形状 15"/>
                <p:cNvSpPr/>
                <p:nvPr/>
              </p:nvSpPr>
              <p:spPr>
                <a:xfrm>
                  <a:off x="10165404" y="4899813"/>
                  <a:ext cx="965117" cy="979242"/>
                </a:xfrm>
                <a:custGeom>
                  <a:avLst/>
                  <a:gdLst>
                    <a:gd name="connsiteX0" fmla="*/ 372825 w 587692"/>
                    <a:gd name="connsiteY0" fmla="*/ 16954 h 587692"/>
                    <a:gd name="connsiteX1" fmla="*/ 372825 w 587692"/>
                    <a:gd name="connsiteY1" fmla="*/ 214979 h 587692"/>
                    <a:gd name="connsiteX2" fmla="*/ 570849 w 587692"/>
                    <a:gd name="connsiteY2" fmla="*/ 214979 h 587692"/>
                    <a:gd name="connsiteX3" fmla="*/ 570849 w 587692"/>
                    <a:gd name="connsiteY3" fmla="*/ 372808 h 587692"/>
                    <a:gd name="connsiteX4" fmla="*/ 372825 w 587692"/>
                    <a:gd name="connsiteY4" fmla="*/ 372808 h 587692"/>
                    <a:gd name="connsiteX5" fmla="*/ 372825 w 587692"/>
                    <a:gd name="connsiteY5" fmla="*/ 570833 h 587692"/>
                    <a:gd name="connsiteX6" fmla="*/ 214995 w 587692"/>
                    <a:gd name="connsiteY6" fmla="*/ 570833 h 587692"/>
                    <a:gd name="connsiteX7" fmla="*/ 214995 w 587692"/>
                    <a:gd name="connsiteY7" fmla="*/ 372808 h 587692"/>
                    <a:gd name="connsiteX8" fmla="*/ 16971 w 587692"/>
                    <a:gd name="connsiteY8" fmla="*/ 372808 h 587692"/>
                    <a:gd name="connsiteX9" fmla="*/ 16971 w 587692"/>
                    <a:gd name="connsiteY9" fmla="*/ 214979 h 587692"/>
                    <a:gd name="connsiteX10" fmla="*/ 214995 w 587692"/>
                    <a:gd name="connsiteY10" fmla="*/ 214979 h 587692"/>
                    <a:gd name="connsiteX11" fmla="*/ 214995 w 587692"/>
                    <a:gd name="connsiteY11" fmla="*/ 16954 h 587692"/>
                    <a:gd name="connsiteX12" fmla="*/ 372825 w 587692"/>
                    <a:gd name="connsiteY12" fmla="*/ 16954 h 587692"/>
                    <a:gd name="connsiteX13" fmla="*/ 389684 w 587692"/>
                    <a:gd name="connsiteY13" fmla="*/ 0 h 587692"/>
                    <a:gd name="connsiteX14" fmla="*/ 198041 w 587692"/>
                    <a:gd name="connsiteY14" fmla="*/ 0 h 587692"/>
                    <a:gd name="connsiteX15" fmla="*/ 198041 w 587692"/>
                    <a:gd name="connsiteY15" fmla="*/ 198025 h 587692"/>
                    <a:gd name="connsiteX16" fmla="*/ 16 w 587692"/>
                    <a:gd name="connsiteY16" fmla="*/ 198025 h 587692"/>
                    <a:gd name="connsiteX17" fmla="*/ 16 w 587692"/>
                    <a:gd name="connsiteY17" fmla="*/ 389668 h 587692"/>
                    <a:gd name="connsiteX18" fmla="*/ 198041 w 587692"/>
                    <a:gd name="connsiteY18" fmla="*/ 389668 h 587692"/>
                    <a:gd name="connsiteX19" fmla="*/ 198041 w 587692"/>
                    <a:gd name="connsiteY19" fmla="*/ 587693 h 587692"/>
                    <a:gd name="connsiteX20" fmla="*/ 389684 w 587692"/>
                    <a:gd name="connsiteY20" fmla="*/ 587693 h 587692"/>
                    <a:gd name="connsiteX21" fmla="*/ 389684 w 587692"/>
                    <a:gd name="connsiteY21" fmla="*/ 389668 h 587692"/>
                    <a:gd name="connsiteX22" fmla="*/ 587709 w 587692"/>
                    <a:gd name="connsiteY22" fmla="*/ 389668 h 587692"/>
                    <a:gd name="connsiteX23" fmla="*/ 587709 w 587692"/>
                    <a:gd name="connsiteY23" fmla="*/ 198025 h 587692"/>
                    <a:gd name="connsiteX24" fmla="*/ 389684 w 587692"/>
                    <a:gd name="connsiteY24" fmla="*/ 198025 h 587692"/>
                    <a:gd name="connsiteX25" fmla="*/ 389684 w 587692"/>
                    <a:gd name="connsiteY25" fmla="*/ 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87692" h="587692">
                      <a:moveTo>
                        <a:pt x="372825" y="16954"/>
                      </a:moveTo>
                      <a:lnTo>
                        <a:pt x="372825" y="214979"/>
                      </a:lnTo>
                      <a:lnTo>
                        <a:pt x="570849" y="214979"/>
                      </a:lnTo>
                      <a:lnTo>
                        <a:pt x="570849" y="372808"/>
                      </a:lnTo>
                      <a:lnTo>
                        <a:pt x="372825" y="372808"/>
                      </a:lnTo>
                      <a:lnTo>
                        <a:pt x="372825" y="570833"/>
                      </a:lnTo>
                      <a:lnTo>
                        <a:pt x="214995" y="570833"/>
                      </a:lnTo>
                      <a:lnTo>
                        <a:pt x="214995" y="372808"/>
                      </a:lnTo>
                      <a:lnTo>
                        <a:pt x="16971" y="372808"/>
                      </a:lnTo>
                      <a:lnTo>
                        <a:pt x="16971" y="214979"/>
                      </a:lnTo>
                      <a:lnTo>
                        <a:pt x="214995" y="214979"/>
                      </a:lnTo>
                      <a:lnTo>
                        <a:pt x="214995" y="16954"/>
                      </a:lnTo>
                      <a:lnTo>
                        <a:pt x="372825" y="16954"/>
                      </a:lnTo>
                      <a:moveTo>
                        <a:pt x="389684" y="0"/>
                      </a:moveTo>
                      <a:lnTo>
                        <a:pt x="198041" y="0"/>
                      </a:lnTo>
                      <a:lnTo>
                        <a:pt x="198041" y="198025"/>
                      </a:lnTo>
                      <a:lnTo>
                        <a:pt x="16" y="198025"/>
                      </a:lnTo>
                      <a:lnTo>
                        <a:pt x="16" y="389668"/>
                      </a:lnTo>
                      <a:lnTo>
                        <a:pt x="198041" y="389668"/>
                      </a:lnTo>
                      <a:lnTo>
                        <a:pt x="198041" y="587693"/>
                      </a:lnTo>
                      <a:lnTo>
                        <a:pt x="389684" y="587693"/>
                      </a:lnTo>
                      <a:lnTo>
                        <a:pt x="389684" y="389668"/>
                      </a:lnTo>
                      <a:lnTo>
                        <a:pt x="587709" y="389668"/>
                      </a:lnTo>
                      <a:lnTo>
                        <a:pt x="587709" y="198025"/>
                      </a:lnTo>
                      <a:lnTo>
                        <a:pt x="389684" y="198025"/>
                      </a:lnTo>
                      <a:lnTo>
                        <a:pt x="38968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srgbClr val="000000"/>
                    </a:solidFill>
                    <a:effectLst/>
                    <a:uLnTx/>
                    <a:uFillTx/>
                    <a:cs typeface="+mn-ea"/>
                    <a:sym typeface="+mn-lt"/>
                  </a:endParaRPr>
                </a:p>
              </p:txBody>
            </p:sp>
            <p:sp>
              <p:nvSpPr>
                <p:cNvPr id="17" name="任意多边形: 形状 16"/>
                <p:cNvSpPr/>
                <p:nvPr/>
              </p:nvSpPr>
              <p:spPr>
                <a:xfrm>
                  <a:off x="10167513" y="4165781"/>
                  <a:ext cx="503206" cy="511046"/>
                </a:xfrm>
                <a:custGeom>
                  <a:avLst/>
                  <a:gdLst>
                    <a:gd name="connsiteX0" fmla="*/ 194326 w 306419"/>
                    <a:gd name="connsiteY0" fmla="*/ 8858 h 306704"/>
                    <a:gd name="connsiteX1" fmla="*/ 194326 w 306419"/>
                    <a:gd name="connsiteY1" fmla="*/ 112109 h 306704"/>
                    <a:gd name="connsiteX2" fmla="*/ 297577 w 306419"/>
                    <a:gd name="connsiteY2" fmla="*/ 112109 h 306704"/>
                    <a:gd name="connsiteX3" fmla="*/ 297577 w 306419"/>
                    <a:gd name="connsiteY3" fmla="*/ 194405 h 306704"/>
                    <a:gd name="connsiteX4" fmla="*/ 194326 w 306419"/>
                    <a:gd name="connsiteY4" fmla="*/ 194405 h 306704"/>
                    <a:gd name="connsiteX5" fmla="*/ 194326 w 306419"/>
                    <a:gd name="connsiteY5" fmla="*/ 297656 h 306704"/>
                    <a:gd name="connsiteX6" fmla="*/ 112125 w 306419"/>
                    <a:gd name="connsiteY6" fmla="*/ 297656 h 306704"/>
                    <a:gd name="connsiteX7" fmla="*/ 112125 w 306419"/>
                    <a:gd name="connsiteY7" fmla="*/ 194405 h 306704"/>
                    <a:gd name="connsiteX8" fmla="*/ 8874 w 306419"/>
                    <a:gd name="connsiteY8" fmla="*/ 194405 h 306704"/>
                    <a:gd name="connsiteX9" fmla="*/ 8874 w 306419"/>
                    <a:gd name="connsiteY9" fmla="*/ 112109 h 306704"/>
                    <a:gd name="connsiteX10" fmla="*/ 112125 w 306419"/>
                    <a:gd name="connsiteY10" fmla="*/ 112109 h 306704"/>
                    <a:gd name="connsiteX11" fmla="*/ 112125 w 306419"/>
                    <a:gd name="connsiteY11" fmla="*/ 8858 h 306704"/>
                    <a:gd name="connsiteX12" fmla="*/ 194326 w 306419"/>
                    <a:gd name="connsiteY12" fmla="*/ 8858 h 306704"/>
                    <a:gd name="connsiteX13" fmla="*/ 203184 w 306419"/>
                    <a:gd name="connsiteY13" fmla="*/ 0 h 306704"/>
                    <a:gd name="connsiteX14" fmla="*/ 103267 w 306419"/>
                    <a:gd name="connsiteY14" fmla="*/ 0 h 306704"/>
                    <a:gd name="connsiteX15" fmla="*/ 103267 w 306419"/>
                    <a:gd name="connsiteY15" fmla="*/ 103251 h 306704"/>
                    <a:gd name="connsiteX16" fmla="*/ 16 w 306419"/>
                    <a:gd name="connsiteY16" fmla="*/ 103251 h 306704"/>
                    <a:gd name="connsiteX17" fmla="*/ 16 w 306419"/>
                    <a:gd name="connsiteY17" fmla="*/ 203454 h 306704"/>
                    <a:gd name="connsiteX18" fmla="*/ 103267 w 306419"/>
                    <a:gd name="connsiteY18" fmla="*/ 203454 h 306704"/>
                    <a:gd name="connsiteX19" fmla="*/ 103267 w 306419"/>
                    <a:gd name="connsiteY19" fmla="*/ 306705 h 306704"/>
                    <a:gd name="connsiteX20" fmla="*/ 203184 w 306419"/>
                    <a:gd name="connsiteY20" fmla="*/ 306705 h 306704"/>
                    <a:gd name="connsiteX21" fmla="*/ 203184 w 306419"/>
                    <a:gd name="connsiteY21" fmla="*/ 203454 h 306704"/>
                    <a:gd name="connsiteX22" fmla="*/ 306435 w 306419"/>
                    <a:gd name="connsiteY22" fmla="*/ 203454 h 306704"/>
                    <a:gd name="connsiteX23" fmla="*/ 306435 w 306419"/>
                    <a:gd name="connsiteY23" fmla="*/ 103251 h 306704"/>
                    <a:gd name="connsiteX24" fmla="*/ 203184 w 306419"/>
                    <a:gd name="connsiteY24" fmla="*/ 103251 h 306704"/>
                    <a:gd name="connsiteX25" fmla="*/ 203184 w 306419"/>
                    <a:gd name="connsiteY25" fmla="*/ 0 h 30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6419" h="306704">
                      <a:moveTo>
                        <a:pt x="194326" y="8858"/>
                      </a:moveTo>
                      <a:lnTo>
                        <a:pt x="194326" y="112109"/>
                      </a:lnTo>
                      <a:lnTo>
                        <a:pt x="297577" y="112109"/>
                      </a:lnTo>
                      <a:lnTo>
                        <a:pt x="297577" y="194405"/>
                      </a:lnTo>
                      <a:lnTo>
                        <a:pt x="194326" y="194405"/>
                      </a:lnTo>
                      <a:lnTo>
                        <a:pt x="194326" y="297656"/>
                      </a:lnTo>
                      <a:lnTo>
                        <a:pt x="112125" y="297656"/>
                      </a:lnTo>
                      <a:lnTo>
                        <a:pt x="112125" y="194405"/>
                      </a:lnTo>
                      <a:lnTo>
                        <a:pt x="8874" y="194405"/>
                      </a:lnTo>
                      <a:lnTo>
                        <a:pt x="8874" y="112109"/>
                      </a:lnTo>
                      <a:lnTo>
                        <a:pt x="112125" y="112109"/>
                      </a:lnTo>
                      <a:lnTo>
                        <a:pt x="112125" y="8858"/>
                      </a:lnTo>
                      <a:lnTo>
                        <a:pt x="194326" y="8858"/>
                      </a:lnTo>
                      <a:moveTo>
                        <a:pt x="203184" y="0"/>
                      </a:moveTo>
                      <a:lnTo>
                        <a:pt x="103267" y="0"/>
                      </a:lnTo>
                      <a:lnTo>
                        <a:pt x="103267" y="103251"/>
                      </a:lnTo>
                      <a:lnTo>
                        <a:pt x="16" y="103251"/>
                      </a:lnTo>
                      <a:lnTo>
                        <a:pt x="16" y="203454"/>
                      </a:lnTo>
                      <a:lnTo>
                        <a:pt x="103267" y="203454"/>
                      </a:lnTo>
                      <a:lnTo>
                        <a:pt x="103267" y="306705"/>
                      </a:lnTo>
                      <a:lnTo>
                        <a:pt x="203184" y="306705"/>
                      </a:lnTo>
                      <a:lnTo>
                        <a:pt x="203184" y="203454"/>
                      </a:lnTo>
                      <a:lnTo>
                        <a:pt x="306435" y="203454"/>
                      </a:lnTo>
                      <a:lnTo>
                        <a:pt x="306435" y="103251"/>
                      </a:lnTo>
                      <a:lnTo>
                        <a:pt x="203184" y="103251"/>
                      </a:lnTo>
                      <a:lnTo>
                        <a:pt x="20318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srgbClr val="000000"/>
                    </a:solidFill>
                    <a:effectLst/>
                    <a:uLnTx/>
                    <a:uFillTx/>
                    <a:cs typeface="+mn-ea"/>
                    <a:sym typeface="+mn-lt"/>
                  </a:endParaRPr>
                </a:p>
              </p:txBody>
            </p:sp>
          </p:grpSp>
          <p:grpSp>
            <p:nvGrpSpPr>
              <p:cNvPr id="2" name="组合 1"/>
              <p:cNvGrpSpPr/>
              <p:nvPr/>
            </p:nvGrpSpPr>
            <p:grpSpPr>
              <a:xfrm>
                <a:off x="5939978" y="2565178"/>
                <a:ext cx="5625258" cy="1035707"/>
                <a:chOff x="980119" y="2582173"/>
                <a:chExt cx="5089078" cy="936987"/>
              </a:xfrm>
            </p:grpSpPr>
            <p:sp>
              <p:nvSpPr>
                <p:cNvPr id="8" name="文本框 7"/>
                <p:cNvSpPr txBox="1"/>
                <p:nvPr/>
              </p:nvSpPr>
              <p:spPr>
                <a:xfrm>
                  <a:off x="980119" y="3195224"/>
                  <a:ext cx="5089078" cy="252112"/>
                </a:xfrm>
                <a:prstGeom prst="rect">
                  <a:avLst/>
                </a:prstGeom>
                <a:noFill/>
              </p:spPr>
              <p:txBody>
                <a:bodyPr wrap="square" rtlCol="0">
                  <a:spAutoFit/>
                </a:bodyPr>
                <a:lstStyle/>
                <a:p>
                  <a:r>
                    <a:rPr lang="en-US" altLang="zh-CN" sz="1400" spc="600" dirty="0">
                      <a:solidFill>
                        <a:schemeClr val="bg1"/>
                      </a:solidFill>
                      <a:cs typeface="+mn-ea"/>
                      <a:sym typeface="+mn-lt"/>
                    </a:rPr>
                    <a:t>Graduation thesis defense template</a:t>
                  </a:r>
                  <a:endParaRPr lang="zh-CN" altLang="en-US" sz="1400" spc="600" dirty="0">
                    <a:solidFill>
                      <a:schemeClr val="bg1"/>
                    </a:solidFill>
                    <a:cs typeface="+mn-ea"/>
                    <a:sym typeface="+mn-lt"/>
                  </a:endParaRPr>
                </a:p>
              </p:txBody>
            </p:sp>
            <p:sp>
              <p:nvSpPr>
                <p:cNvPr id="145" name="文本框 144"/>
                <p:cNvSpPr txBox="1"/>
                <p:nvPr/>
              </p:nvSpPr>
              <p:spPr>
                <a:xfrm>
                  <a:off x="1290113" y="2582173"/>
                  <a:ext cx="3342244" cy="631584"/>
                </a:xfrm>
                <a:prstGeom prst="rect">
                  <a:avLst/>
                </a:prstGeom>
                <a:noFill/>
              </p:spPr>
              <p:txBody>
                <a:bodyPr wrap="square">
                  <a:sp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x-none" altLang="zh-CN" sz="22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核心功能－文件管理系统</a:t>
                  </a:r>
                  <a:endParaRPr kumimoji="0" lang="x-none" altLang="zh-CN" sz="22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grpSp>
              <p:nvGrpSpPr>
                <p:cNvPr id="148" name="组合 147"/>
                <p:cNvGrpSpPr/>
                <p:nvPr/>
              </p:nvGrpSpPr>
              <p:grpSpPr>
                <a:xfrm>
                  <a:off x="1012704" y="3163081"/>
                  <a:ext cx="1115672" cy="356079"/>
                  <a:chOff x="969019" y="2816904"/>
                  <a:chExt cx="1054117" cy="356079"/>
                </a:xfrm>
              </p:grpSpPr>
              <p:sp>
                <p:nvSpPr>
                  <p:cNvPr id="149" name="文本框 148"/>
                  <p:cNvSpPr txBox="1"/>
                  <p:nvPr/>
                </p:nvSpPr>
                <p:spPr>
                  <a:xfrm>
                    <a:off x="1039640" y="2816904"/>
                    <a:ext cx="983496" cy="25506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1100" b="0" i="0" u="none" strike="noStrike" kern="1200" cap="none" spc="0" normalizeH="0" baseline="0" noProof="0" dirty="0">
                      <a:ln>
                        <a:noFill/>
                      </a:ln>
                      <a:solidFill>
                        <a:prstClr val="black"/>
                      </a:solidFill>
                      <a:effectLst/>
                      <a:uLnTx/>
                      <a:uFillTx/>
                      <a:cs typeface="+mn-ea"/>
                      <a:sym typeface="+mn-lt"/>
                    </a:endParaRPr>
                  </a:p>
                </p:txBody>
              </p:sp>
              <p:sp>
                <p:nvSpPr>
                  <p:cNvPr id="150" name="椭圆 149"/>
                  <p:cNvSpPr/>
                  <p:nvPr/>
                </p:nvSpPr>
                <p:spPr>
                  <a:xfrm>
                    <a:off x="969019" y="3100983"/>
                    <a:ext cx="72000" cy="7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grpSp>
          </p:grpSp>
          <p:sp>
            <p:nvSpPr>
              <p:cNvPr id="188" name="文本框 83"/>
              <p:cNvSpPr txBox="1"/>
              <p:nvPr/>
            </p:nvSpPr>
            <p:spPr>
              <a:xfrm>
                <a:off x="6283100" y="3392001"/>
                <a:ext cx="5491146" cy="5861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全局搜索： 搜索栏位于网站系统首页的显眼位置，方便用户随时进行搜索。用户可以输入关键词，系统会对所有的笔记、文档等内容进行搜索，并将结果呈现给用户</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p:txBody>
          </p:sp>
        </p:grpSp>
      </p:grpSp>
      <p:sp>
        <p:nvSpPr>
          <p:cNvPr id="6" name="椭圆 5"/>
          <p:cNvSpPr/>
          <p:nvPr>
            <p:custDataLst>
              <p:tags r:id="rId1"/>
            </p:custDataLst>
          </p:nvPr>
        </p:nvSpPr>
        <p:spPr>
          <a:xfrm>
            <a:off x="7536385" y="4043789"/>
            <a:ext cx="66323" cy="8759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sp>
        <p:nvSpPr>
          <p:cNvPr id="7" name="文本框 83"/>
          <p:cNvSpPr txBox="1"/>
          <p:nvPr>
            <p:custDataLst>
              <p:tags r:id="rId2"/>
            </p:custDataLst>
          </p:nvPr>
        </p:nvSpPr>
        <p:spPr>
          <a:xfrm>
            <a:off x="7752160" y="3858847"/>
            <a:ext cx="432363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分类管理： 为用户提供了高效的组织方式，可以创建文件夹等分类方式。</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p:txBody>
      </p:sp>
      <p:pic>
        <p:nvPicPr>
          <p:cNvPr id="18" name="图片 17"/>
          <p:cNvPicPr>
            <a:picLocks noChangeAspect="1"/>
          </p:cNvPicPr>
          <p:nvPr>
            <p:custDataLst>
              <p:tags r:id="rId3"/>
            </p:custDataLst>
          </p:nvPr>
        </p:nvPicPr>
        <p:blipFill>
          <a:blip r:embed="rId4"/>
          <a:stretch>
            <a:fillRect/>
          </a:stretch>
        </p:blipFill>
        <p:spPr>
          <a:xfrm>
            <a:off x="335280" y="1182370"/>
            <a:ext cx="6854190" cy="4304030"/>
          </a:xfrm>
          <a:prstGeom prst="rect">
            <a:avLst/>
          </a:prstGeom>
        </p:spPr>
      </p:pic>
      <p:grpSp>
        <p:nvGrpSpPr>
          <p:cNvPr id="71" name="组合 70"/>
          <p:cNvGrpSpPr/>
          <p:nvPr/>
        </p:nvGrpSpPr>
        <p:grpSpPr>
          <a:xfrm>
            <a:off x="0" y="1"/>
            <a:ext cx="12192000" cy="650875"/>
            <a:chOff x="0" y="1"/>
            <a:chExt cx="12192000" cy="650875"/>
          </a:xfrm>
        </p:grpSpPr>
        <p:sp>
          <p:nvSpPr>
            <p:cNvPr id="72" name="矩形 71"/>
            <p:cNvSpPr/>
            <p:nvPr>
              <p:custDataLst>
                <p:tags r:id="rId5"/>
              </p:custDataLst>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3" name="组合 72"/>
            <p:cNvGrpSpPr/>
            <p:nvPr/>
          </p:nvGrpSpPr>
          <p:grpSpPr>
            <a:xfrm>
              <a:off x="4007831" y="159473"/>
              <a:ext cx="7050894" cy="368300"/>
              <a:chOff x="3664931" y="299173"/>
              <a:chExt cx="7050894" cy="368300"/>
            </a:xfrm>
          </p:grpSpPr>
          <p:sp>
            <p:nvSpPr>
              <p:cNvPr id="76" name="文本框 75"/>
              <p:cNvSpPr txBox="1"/>
              <p:nvPr>
                <p:custDataLst>
                  <p:tags r:id="rId6"/>
                </p:custDataLst>
              </p:nvPr>
            </p:nvSpPr>
            <p:spPr>
              <a:xfrm>
                <a:off x="5223501" y="299173"/>
                <a:ext cx="1102360" cy="368300"/>
              </a:xfrm>
              <a:prstGeom prst="rect">
                <a:avLst/>
              </a:prstGeom>
              <a:noFill/>
            </p:spPr>
            <p:txBody>
              <a:bodyPr wrap="none" rtlCol="0">
                <a:spAutoFit/>
              </a:bodyPr>
              <a:p>
                <a:r>
                  <a:rPr lang="zh-CN" altLang="en-US" b="1" dirty="0">
                    <a:solidFill>
                      <a:schemeClr val="bg1"/>
                    </a:solidFill>
                    <a:latin typeface="思源黑体 CN Regular" panose="020B0500000000000000" pitchFamily="34" charset="-122"/>
                    <a:ea typeface="思源黑体 CN Regular" panose="020B0500000000000000" pitchFamily="34" charset="-122"/>
                  </a:rPr>
                  <a:t>原型</a:t>
                </a:r>
                <a:r>
                  <a:rPr lang="zh-CN" altLang="en-US" b="1" dirty="0">
                    <a:solidFill>
                      <a:schemeClr val="bg1"/>
                    </a:solidFill>
                    <a:latin typeface="思源黑体 CN Regular" panose="020B0500000000000000" pitchFamily="34" charset="-122"/>
                    <a:ea typeface="思源黑体 CN Regular" panose="020B0500000000000000" pitchFamily="34" charset="-122"/>
                  </a:rPr>
                  <a:t>展示</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7" name="文本框 76"/>
              <p:cNvSpPr txBox="1"/>
              <p:nvPr>
                <p:custDataLst>
                  <p:tags r:id="rId7"/>
                </p:custDataLst>
              </p:nvPr>
            </p:nvSpPr>
            <p:spPr>
              <a:xfrm>
                <a:off x="6950981" y="299173"/>
                <a:ext cx="1102360" cy="368300"/>
              </a:xfrm>
              <a:prstGeom prst="rect">
                <a:avLst/>
              </a:prstGeom>
              <a:noFill/>
            </p:spPr>
            <p:txBody>
              <a:bodyPr wrap="none" rtlCol="0">
                <a:spAutoFit/>
              </a:bodyPr>
              <a:p>
                <a:r>
                  <a:rPr lang="zh-CN" altLang="en-US" b="1" dirty="0">
                    <a:solidFill>
                      <a:schemeClr val="bg1"/>
                    </a:solidFill>
                    <a:latin typeface="思源黑体 CN Regular" panose="020B0500000000000000" pitchFamily="34" charset="-122"/>
                    <a:ea typeface="思源黑体 CN Regular" panose="020B0500000000000000" pitchFamily="34" charset="-122"/>
                  </a:rPr>
                  <a:t>概要设计</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9" name="文本框 78"/>
              <p:cNvSpPr txBox="1"/>
              <p:nvPr>
                <p:custDataLst>
                  <p:tags r:id="rId8"/>
                </p:custDataLst>
              </p:nvPr>
            </p:nvSpPr>
            <p:spPr>
              <a:xfrm>
                <a:off x="10405945" y="299173"/>
                <a:ext cx="309880" cy="368300"/>
              </a:xfrm>
              <a:prstGeom prst="rect">
                <a:avLst/>
              </a:prstGeom>
              <a:noFill/>
            </p:spPr>
            <p:txBody>
              <a:bodyPr wrap="none" rtlCol="0">
                <a:spAutoFit/>
              </a:bodyPr>
              <a:p>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80" name="文本框 79"/>
              <p:cNvSpPr txBox="1"/>
              <p:nvPr>
                <p:custDataLst>
                  <p:tags r:id="rId9"/>
                </p:custDataLst>
              </p:nvPr>
            </p:nvSpPr>
            <p:spPr>
              <a:xfrm>
                <a:off x="3664931" y="299173"/>
                <a:ext cx="1217930" cy="368300"/>
              </a:xfrm>
              <a:prstGeom prst="rect">
                <a:avLst/>
              </a:prstGeom>
              <a:noFill/>
            </p:spPr>
            <p:txBody>
              <a:bodyPr wrap="square" rtlCol="0">
                <a:spAutoFit/>
              </a:bodyPr>
              <a:p>
                <a:r>
                  <a:rPr lang="zh-CN" altLang="en-US" b="1" dirty="0">
                    <a:solidFill>
                      <a:schemeClr val="bg1"/>
                    </a:solidFill>
                    <a:latin typeface="思源黑体 CN Regular" panose="020B0500000000000000" pitchFamily="34" charset="-122"/>
                    <a:ea typeface="思源黑体 CN Regular" panose="020B0500000000000000" pitchFamily="34" charset="-122"/>
                  </a:rPr>
                  <a:t>项目概述</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81" name="直接连接符 80"/>
              <p:cNvCxnSpPr/>
              <p:nvPr>
                <p:custDataLst>
                  <p:tags r:id="rId10"/>
                </p:custDataLst>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custDataLst>
                  <p:tags r:id="rId11"/>
                </p:custDataLst>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12"/>
                </p:custDataLst>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custDataLst>
                  <p:tags r:id="rId13"/>
                </p:custDataLst>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4" name="等腰三角形 73"/>
            <p:cNvSpPr/>
            <p:nvPr>
              <p:custDataLst>
                <p:tags r:id="rId14"/>
              </p:custDataLst>
            </p:nvPr>
          </p:nvSpPr>
          <p:spPr>
            <a:xfrm>
              <a:off x="5663740" y="501650"/>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396480" y="1182370"/>
            <a:ext cx="4682489" cy="4224772"/>
            <a:chOff x="5887179" y="1753924"/>
            <a:chExt cx="5946902" cy="3838652"/>
          </a:xfrm>
        </p:grpSpPr>
        <p:sp>
          <p:nvSpPr>
            <p:cNvPr id="3" name="矩形: 圆角 2"/>
            <p:cNvSpPr/>
            <p:nvPr/>
          </p:nvSpPr>
          <p:spPr>
            <a:xfrm>
              <a:off x="5887179" y="1753924"/>
              <a:ext cx="5491147" cy="556515"/>
            </a:xfrm>
            <a:prstGeom prst="roundRect">
              <a:avLst>
                <a:gd name="adj" fmla="val 50000"/>
              </a:avLst>
            </a:prstGeom>
            <a:gradFill>
              <a:gsLst>
                <a:gs pos="100000">
                  <a:srgbClr val="0E419C"/>
                </a:gs>
                <a:gs pos="0">
                  <a:srgbClr val="0E419C">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5999813" y="2342929"/>
              <a:ext cx="5834268" cy="3249647"/>
              <a:chOff x="5939978" y="2565178"/>
              <a:chExt cx="5834268" cy="3249647"/>
            </a:xfrm>
          </p:grpSpPr>
          <p:grpSp>
            <p:nvGrpSpPr>
              <p:cNvPr id="13" name="组合 12"/>
              <p:cNvGrpSpPr/>
              <p:nvPr/>
            </p:nvGrpSpPr>
            <p:grpSpPr>
              <a:xfrm>
                <a:off x="10106873" y="4977550"/>
                <a:ext cx="1013175" cy="837275"/>
                <a:chOff x="9057311" y="4165781"/>
                <a:chExt cx="2073210" cy="1713274"/>
              </a:xfrm>
            </p:grpSpPr>
            <p:sp>
              <p:nvSpPr>
                <p:cNvPr id="14" name="任意多边形: 形状 13"/>
                <p:cNvSpPr/>
                <p:nvPr/>
              </p:nvSpPr>
              <p:spPr>
                <a:xfrm>
                  <a:off x="9621603" y="4728092"/>
                  <a:ext cx="466603" cy="473274"/>
                </a:xfrm>
                <a:custGeom>
                  <a:avLst/>
                  <a:gdLst>
                    <a:gd name="connsiteX0" fmla="*/ 284131 w 284130"/>
                    <a:gd name="connsiteY0" fmla="*/ 95726 h 284035"/>
                    <a:gd name="connsiteX1" fmla="*/ 188404 w 284130"/>
                    <a:gd name="connsiteY1" fmla="*/ 95726 h 284035"/>
                    <a:gd name="connsiteX2" fmla="*/ 188404 w 284130"/>
                    <a:gd name="connsiteY2" fmla="*/ 0 h 284035"/>
                    <a:gd name="connsiteX3" fmla="*/ 95726 w 284130"/>
                    <a:gd name="connsiteY3" fmla="*/ 0 h 284035"/>
                    <a:gd name="connsiteX4" fmla="*/ 95726 w 284130"/>
                    <a:gd name="connsiteY4" fmla="*/ 95726 h 284035"/>
                    <a:gd name="connsiteX5" fmla="*/ 0 w 284130"/>
                    <a:gd name="connsiteY5" fmla="*/ 95726 h 284035"/>
                    <a:gd name="connsiteX6" fmla="*/ 0 w 284130"/>
                    <a:gd name="connsiteY6" fmla="*/ 188309 h 284035"/>
                    <a:gd name="connsiteX7" fmla="*/ 95726 w 284130"/>
                    <a:gd name="connsiteY7" fmla="*/ 188309 h 284035"/>
                    <a:gd name="connsiteX8" fmla="*/ 95726 w 284130"/>
                    <a:gd name="connsiteY8" fmla="*/ 284036 h 284035"/>
                    <a:gd name="connsiteX9" fmla="*/ 188404 w 284130"/>
                    <a:gd name="connsiteY9" fmla="*/ 284036 h 284035"/>
                    <a:gd name="connsiteX10" fmla="*/ 188404 w 284130"/>
                    <a:gd name="connsiteY10" fmla="*/ 188309 h 284035"/>
                    <a:gd name="connsiteX11" fmla="*/ 284131 w 284130"/>
                    <a:gd name="connsiteY11" fmla="*/ 188309 h 284035"/>
                    <a:gd name="connsiteX12" fmla="*/ 284131 w 284130"/>
                    <a:gd name="connsiteY12" fmla="*/ 95726 h 28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130" h="284035">
                      <a:moveTo>
                        <a:pt x="284131" y="95726"/>
                      </a:moveTo>
                      <a:lnTo>
                        <a:pt x="188404" y="95726"/>
                      </a:lnTo>
                      <a:lnTo>
                        <a:pt x="188404" y="0"/>
                      </a:lnTo>
                      <a:lnTo>
                        <a:pt x="95726" y="0"/>
                      </a:lnTo>
                      <a:lnTo>
                        <a:pt x="95726" y="95726"/>
                      </a:lnTo>
                      <a:lnTo>
                        <a:pt x="0" y="95726"/>
                      </a:lnTo>
                      <a:lnTo>
                        <a:pt x="0" y="188309"/>
                      </a:lnTo>
                      <a:lnTo>
                        <a:pt x="95726" y="188309"/>
                      </a:lnTo>
                      <a:lnTo>
                        <a:pt x="95726" y="284036"/>
                      </a:lnTo>
                      <a:lnTo>
                        <a:pt x="188404" y="284036"/>
                      </a:lnTo>
                      <a:lnTo>
                        <a:pt x="188404" y="188309"/>
                      </a:lnTo>
                      <a:lnTo>
                        <a:pt x="284131" y="188309"/>
                      </a:lnTo>
                      <a:lnTo>
                        <a:pt x="284131" y="95726"/>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srgbClr val="000000"/>
                    </a:solidFill>
                    <a:effectLst/>
                    <a:uLnTx/>
                    <a:uFillTx/>
                    <a:cs typeface="+mn-ea"/>
                    <a:sym typeface="+mn-lt"/>
                  </a:endParaRPr>
                </a:p>
              </p:txBody>
            </p:sp>
            <p:sp>
              <p:nvSpPr>
                <p:cNvPr id="15" name="任意多边形: 形状 14"/>
                <p:cNvSpPr/>
                <p:nvPr/>
              </p:nvSpPr>
              <p:spPr>
                <a:xfrm>
                  <a:off x="9057311" y="5389435"/>
                  <a:ext cx="446113" cy="452642"/>
                </a:xfrm>
                <a:custGeom>
                  <a:avLst/>
                  <a:gdLst>
                    <a:gd name="connsiteX0" fmla="*/ 172323 w 271653"/>
                    <a:gd name="connsiteY0" fmla="*/ 7811 h 271653"/>
                    <a:gd name="connsiteX1" fmla="*/ 172323 w 271653"/>
                    <a:gd name="connsiteY1" fmla="*/ 99346 h 271653"/>
                    <a:gd name="connsiteX2" fmla="*/ 263859 w 271653"/>
                    <a:gd name="connsiteY2" fmla="*/ 99346 h 271653"/>
                    <a:gd name="connsiteX3" fmla="*/ 263859 w 271653"/>
                    <a:gd name="connsiteY3" fmla="*/ 172307 h 271653"/>
                    <a:gd name="connsiteX4" fmla="*/ 172323 w 271653"/>
                    <a:gd name="connsiteY4" fmla="*/ 172307 h 271653"/>
                    <a:gd name="connsiteX5" fmla="*/ 172323 w 271653"/>
                    <a:gd name="connsiteY5" fmla="*/ 263842 h 271653"/>
                    <a:gd name="connsiteX6" fmla="*/ 99362 w 271653"/>
                    <a:gd name="connsiteY6" fmla="*/ 263842 h 271653"/>
                    <a:gd name="connsiteX7" fmla="*/ 99362 w 271653"/>
                    <a:gd name="connsiteY7" fmla="*/ 172307 h 271653"/>
                    <a:gd name="connsiteX8" fmla="*/ 7827 w 271653"/>
                    <a:gd name="connsiteY8" fmla="*/ 172307 h 271653"/>
                    <a:gd name="connsiteX9" fmla="*/ 7827 w 271653"/>
                    <a:gd name="connsiteY9" fmla="*/ 99346 h 271653"/>
                    <a:gd name="connsiteX10" fmla="*/ 99362 w 271653"/>
                    <a:gd name="connsiteY10" fmla="*/ 99346 h 271653"/>
                    <a:gd name="connsiteX11" fmla="*/ 99362 w 271653"/>
                    <a:gd name="connsiteY11" fmla="*/ 7811 h 271653"/>
                    <a:gd name="connsiteX12" fmla="*/ 172323 w 271653"/>
                    <a:gd name="connsiteY12" fmla="*/ 7811 h 271653"/>
                    <a:gd name="connsiteX13" fmla="*/ 180134 w 271653"/>
                    <a:gd name="connsiteY13" fmla="*/ 0 h 271653"/>
                    <a:gd name="connsiteX14" fmla="*/ 91551 w 271653"/>
                    <a:gd name="connsiteY14" fmla="*/ 0 h 271653"/>
                    <a:gd name="connsiteX15" fmla="*/ 91551 w 271653"/>
                    <a:gd name="connsiteY15" fmla="*/ 91535 h 271653"/>
                    <a:gd name="connsiteX16" fmla="*/ 16 w 271653"/>
                    <a:gd name="connsiteY16" fmla="*/ 91535 h 271653"/>
                    <a:gd name="connsiteX17" fmla="*/ 16 w 271653"/>
                    <a:gd name="connsiteY17" fmla="*/ 180118 h 271653"/>
                    <a:gd name="connsiteX18" fmla="*/ 91551 w 271653"/>
                    <a:gd name="connsiteY18" fmla="*/ 180118 h 271653"/>
                    <a:gd name="connsiteX19" fmla="*/ 91551 w 271653"/>
                    <a:gd name="connsiteY19" fmla="*/ 271653 h 271653"/>
                    <a:gd name="connsiteX20" fmla="*/ 180134 w 271653"/>
                    <a:gd name="connsiteY20" fmla="*/ 271653 h 271653"/>
                    <a:gd name="connsiteX21" fmla="*/ 180134 w 271653"/>
                    <a:gd name="connsiteY21" fmla="*/ 180118 h 271653"/>
                    <a:gd name="connsiteX22" fmla="*/ 271669 w 271653"/>
                    <a:gd name="connsiteY22" fmla="*/ 180118 h 271653"/>
                    <a:gd name="connsiteX23" fmla="*/ 271669 w 271653"/>
                    <a:gd name="connsiteY23" fmla="*/ 91535 h 271653"/>
                    <a:gd name="connsiteX24" fmla="*/ 180134 w 271653"/>
                    <a:gd name="connsiteY24" fmla="*/ 91535 h 271653"/>
                    <a:gd name="connsiteX25" fmla="*/ 180134 w 271653"/>
                    <a:gd name="connsiteY25" fmla="*/ 0 h 27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653" h="271653">
                      <a:moveTo>
                        <a:pt x="172323" y="7811"/>
                      </a:moveTo>
                      <a:lnTo>
                        <a:pt x="172323" y="99346"/>
                      </a:lnTo>
                      <a:lnTo>
                        <a:pt x="263859" y="99346"/>
                      </a:lnTo>
                      <a:lnTo>
                        <a:pt x="263859" y="172307"/>
                      </a:lnTo>
                      <a:lnTo>
                        <a:pt x="172323" y="172307"/>
                      </a:lnTo>
                      <a:lnTo>
                        <a:pt x="172323" y="263842"/>
                      </a:lnTo>
                      <a:lnTo>
                        <a:pt x="99362" y="263842"/>
                      </a:lnTo>
                      <a:lnTo>
                        <a:pt x="99362" y="172307"/>
                      </a:lnTo>
                      <a:lnTo>
                        <a:pt x="7827" y="172307"/>
                      </a:lnTo>
                      <a:lnTo>
                        <a:pt x="7827" y="99346"/>
                      </a:lnTo>
                      <a:lnTo>
                        <a:pt x="99362" y="99346"/>
                      </a:lnTo>
                      <a:lnTo>
                        <a:pt x="99362" y="7811"/>
                      </a:lnTo>
                      <a:lnTo>
                        <a:pt x="172323" y="7811"/>
                      </a:lnTo>
                      <a:moveTo>
                        <a:pt x="180134" y="0"/>
                      </a:moveTo>
                      <a:lnTo>
                        <a:pt x="91551" y="0"/>
                      </a:lnTo>
                      <a:lnTo>
                        <a:pt x="91551" y="91535"/>
                      </a:lnTo>
                      <a:lnTo>
                        <a:pt x="16" y="91535"/>
                      </a:lnTo>
                      <a:lnTo>
                        <a:pt x="16" y="180118"/>
                      </a:lnTo>
                      <a:lnTo>
                        <a:pt x="91551" y="180118"/>
                      </a:lnTo>
                      <a:lnTo>
                        <a:pt x="91551" y="271653"/>
                      </a:lnTo>
                      <a:lnTo>
                        <a:pt x="180134" y="271653"/>
                      </a:lnTo>
                      <a:lnTo>
                        <a:pt x="180134" y="180118"/>
                      </a:lnTo>
                      <a:lnTo>
                        <a:pt x="271669" y="180118"/>
                      </a:lnTo>
                      <a:lnTo>
                        <a:pt x="271669" y="91535"/>
                      </a:lnTo>
                      <a:lnTo>
                        <a:pt x="180134" y="91535"/>
                      </a:lnTo>
                      <a:lnTo>
                        <a:pt x="18013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srgbClr val="000000"/>
                    </a:solidFill>
                    <a:effectLst/>
                    <a:uLnTx/>
                    <a:uFillTx/>
                    <a:cs typeface="+mn-ea"/>
                    <a:sym typeface="+mn-lt"/>
                  </a:endParaRPr>
                </a:p>
              </p:txBody>
            </p:sp>
            <p:sp>
              <p:nvSpPr>
                <p:cNvPr id="16" name="任意多边形: 形状 15"/>
                <p:cNvSpPr/>
                <p:nvPr/>
              </p:nvSpPr>
              <p:spPr>
                <a:xfrm>
                  <a:off x="10165404" y="4899813"/>
                  <a:ext cx="965117" cy="979242"/>
                </a:xfrm>
                <a:custGeom>
                  <a:avLst/>
                  <a:gdLst>
                    <a:gd name="connsiteX0" fmla="*/ 372825 w 587692"/>
                    <a:gd name="connsiteY0" fmla="*/ 16954 h 587692"/>
                    <a:gd name="connsiteX1" fmla="*/ 372825 w 587692"/>
                    <a:gd name="connsiteY1" fmla="*/ 214979 h 587692"/>
                    <a:gd name="connsiteX2" fmla="*/ 570849 w 587692"/>
                    <a:gd name="connsiteY2" fmla="*/ 214979 h 587692"/>
                    <a:gd name="connsiteX3" fmla="*/ 570849 w 587692"/>
                    <a:gd name="connsiteY3" fmla="*/ 372808 h 587692"/>
                    <a:gd name="connsiteX4" fmla="*/ 372825 w 587692"/>
                    <a:gd name="connsiteY4" fmla="*/ 372808 h 587692"/>
                    <a:gd name="connsiteX5" fmla="*/ 372825 w 587692"/>
                    <a:gd name="connsiteY5" fmla="*/ 570833 h 587692"/>
                    <a:gd name="connsiteX6" fmla="*/ 214995 w 587692"/>
                    <a:gd name="connsiteY6" fmla="*/ 570833 h 587692"/>
                    <a:gd name="connsiteX7" fmla="*/ 214995 w 587692"/>
                    <a:gd name="connsiteY7" fmla="*/ 372808 h 587692"/>
                    <a:gd name="connsiteX8" fmla="*/ 16971 w 587692"/>
                    <a:gd name="connsiteY8" fmla="*/ 372808 h 587692"/>
                    <a:gd name="connsiteX9" fmla="*/ 16971 w 587692"/>
                    <a:gd name="connsiteY9" fmla="*/ 214979 h 587692"/>
                    <a:gd name="connsiteX10" fmla="*/ 214995 w 587692"/>
                    <a:gd name="connsiteY10" fmla="*/ 214979 h 587692"/>
                    <a:gd name="connsiteX11" fmla="*/ 214995 w 587692"/>
                    <a:gd name="connsiteY11" fmla="*/ 16954 h 587692"/>
                    <a:gd name="connsiteX12" fmla="*/ 372825 w 587692"/>
                    <a:gd name="connsiteY12" fmla="*/ 16954 h 587692"/>
                    <a:gd name="connsiteX13" fmla="*/ 389684 w 587692"/>
                    <a:gd name="connsiteY13" fmla="*/ 0 h 587692"/>
                    <a:gd name="connsiteX14" fmla="*/ 198041 w 587692"/>
                    <a:gd name="connsiteY14" fmla="*/ 0 h 587692"/>
                    <a:gd name="connsiteX15" fmla="*/ 198041 w 587692"/>
                    <a:gd name="connsiteY15" fmla="*/ 198025 h 587692"/>
                    <a:gd name="connsiteX16" fmla="*/ 16 w 587692"/>
                    <a:gd name="connsiteY16" fmla="*/ 198025 h 587692"/>
                    <a:gd name="connsiteX17" fmla="*/ 16 w 587692"/>
                    <a:gd name="connsiteY17" fmla="*/ 389668 h 587692"/>
                    <a:gd name="connsiteX18" fmla="*/ 198041 w 587692"/>
                    <a:gd name="connsiteY18" fmla="*/ 389668 h 587692"/>
                    <a:gd name="connsiteX19" fmla="*/ 198041 w 587692"/>
                    <a:gd name="connsiteY19" fmla="*/ 587693 h 587692"/>
                    <a:gd name="connsiteX20" fmla="*/ 389684 w 587692"/>
                    <a:gd name="connsiteY20" fmla="*/ 587693 h 587692"/>
                    <a:gd name="connsiteX21" fmla="*/ 389684 w 587692"/>
                    <a:gd name="connsiteY21" fmla="*/ 389668 h 587692"/>
                    <a:gd name="connsiteX22" fmla="*/ 587709 w 587692"/>
                    <a:gd name="connsiteY22" fmla="*/ 389668 h 587692"/>
                    <a:gd name="connsiteX23" fmla="*/ 587709 w 587692"/>
                    <a:gd name="connsiteY23" fmla="*/ 198025 h 587692"/>
                    <a:gd name="connsiteX24" fmla="*/ 389684 w 587692"/>
                    <a:gd name="connsiteY24" fmla="*/ 198025 h 587692"/>
                    <a:gd name="connsiteX25" fmla="*/ 389684 w 587692"/>
                    <a:gd name="connsiteY25" fmla="*/ 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87692" h="587692">
                      <a:moveTo>
                        <a:pt x="372825" y="16954"/>
                      </a:moveTo>
                      <a:lnTo>
                        <a:pt x="372825" y="214979"/>
                      </a:lnTo>
                      <a:lnTo>
                        <a:pt x="570849" y="214979"/>
                      </a:lnTo>
                      <a:lnTo>
                        <a:pt x="570849" y="372808"/>
                      </a:lnTo>
                      <a:lnTo>
                        <a:pt x="372825" y="372808"/>
                      </a:lnTo>
                      <a:lnTo>
                        <a:pt x="372825" y="570833"/>
                      </a:lnTo>
                      <a:lnTo>
                        <a:pt x="214995" y="570833"/>
                      </a:lnTo>
                      <a:lnTo>
                        <a:pt x="214995" y="372808"/>
                      </a:lnTo>
                      <a:lnTo>
                        <a:pt x="16971" y="372808"/>
                      </a:lnTo>
                      <a:lnTo>
                        <a:pt x="16971" y="214979"/>
                      </a:lnTo>
                      <a:lnTo>
                        <a:pt x="214995" y="214979"/>
                      </a:lnTo>
                      <a:lnTo>
                        <a:pt x="214995" y="16954"/>
                      </a:lnTo>
                      <a:lnTo>
                        <a:pt x="372825" y="16954"/>
                      </a:lnTo>
                      <a:moveTo>
                        <a:pt x="389684" y="0"/>
                      </a:moveTo>
                      <a:lnTo>
                        <a:pt x="198041" y="0"/>
                      </a:lnTo>
                      <a:lnTo>
                        <a:pt x="198041" y="198025"/>
                      </a:lnTo>
                      <a:lnTo>
                        <a:pt x="16" y="198025"/>
                      </a:lnTo>
                      <a:lnTo>
                        <a:pt x="16" y="389668"/>
                      </a:lnTo>
                      <a:lnTo>
                        <a:pt x="198041" y="389668"/>
                      </a:lnTo>
                      <a:lnTo>
                        <a:pt x="198041" y="587693"/>
                      </a:lnTo>
                      <a:lnTo>
                        <a:pt x="389684" y="587693"/>
                      </a:lnTo>
                      <a:lnTo>
                        <a:pt x="389684" y="389668"/>
                      </a:lnTo>
                      <a:lnTo>
                        <a:pt x="587709" y="389668"/>
                      </a:lnTo>
                      <a:lnTo>
                        <a:pt x="587709" y="198025"/>
                      </a:lnTo>
                      <a:lnTo>
                        <a:pt x="389684" y="198025"/>
                      </a:lnTo>
                      <a:lnTo>
                        <a:pt x="38968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srgbClr val="000000"/>
                    </a:solidFill>
                    <a:effectLst/>
                    <a:uLnTx/>
                    <a:uFillTx/>
                    <a:cs typeface="+mn-ea"/>
                    <a:sym typeface="+mn-lt"/>
                  </a:endParaRPr>
                </a:p>
              </p:txBody>
            </p:sp>
            <p:sp>
              <p:nvSpPr>
                <p:cNvPr id="17" name="任意多边形: 形状 16"/>
                <p:cNvSpPr/>
                <p:nvPr/>
              </p:nvSpPr>
              <p:spPr>
                <a:xfrm>
                  <a:off x="10167513" y="4165781"/>
                  <a:ext cx="503206" cy="511046"/>
                </a:xfrm>
                <a:custGeom>
                  <a:avLst/>
                  <a:gdLst>
                    <a:gd name="connsiteX0" fmla="*/ 194326 w 306419"/>
                    <a:gd name="connsiteY0" fmla="*/ 8858 h 306704"/>
                    <a:gd name="connsiteX1" fmla="*/ 194326 w 306419"/>
                    <a:gd name="connsiteY1" fmla="*/ 112109 h 306704"/>
                    <a:gd name="connsiteX2" fmla="*/ 297577 w 306419"/>
                    <a:gd name="connsiteY2" fmla="*/ 112109 h 306704"/>
                    <a:gd name="connsiteX3" fmla="*/ 297577 w 306419"/>
                    <a:gd name="connsiteY3" fmla="*/ 194405 h 306704"/>
                    <a:gd name="connsiteX4" fmla="*/ 194326 w 306419"/>
                    <a:gd name="connsiteY4" fmla="*/ 194405 h 306704"/>
                    <a:gd name="connsiteX5" fmla="*/ 194326 w 306419"/>
                    <a:gd name="connsiteY5" fmla="*/ 297656 h 306704"/>
                    <a:gd name="connsiteX6" fmla="*/ 112125 w 306419"/>
                    <a:gd name="connsiteY6" fmla="*/ 297656 h 306704"/>
                    <a:gd name="connsiteX7" fmla="*/ 112125 w 306419"/>
                    <a:gd name="connsiteY7" fmla="*/ 194405 h 306704"/>
                    <a:gd name="connsiteX8" fmla="*/ 8874 w 306419"/>
                    <a:gd name="connsiteY8" fmla="*/ 194405 h 306704"/>
                    <a:gd name="connsiteX9" fmla="*/ 8874 w 306419"/>
                    <a:gd name="connsiteY9" fmla="*/ 112109 h 306704"/>
                    <a:gd name="connsiteX10" fmla="*/ 112125 w 306419"/>
                    <a:gd name="connsiteY10" fmla="*/ 112109 h 306704"/>
                    <a:gd name="connsiteX11" fmla="*/ 112125 w 306419"/>
                    <a:gd name="connsiteY11" fmla="*/ 8858 h 306704"/>
                    <a:gd name="connsiteX12" fmla="*/ 194326 w 306419"/>
                    <a:gd name="connsiteY12" fmla="*/ 8858 h 306704"/>
                    <a:gd name="connsiteX13" fmla="*/ 203184 w 306419"/>
                    <a:gd name="connsiteY13" fmla="*/ 0 h 306704"/>
                    <a:gd name="connsiteX14" fmla="*/ 103267 w 306419"/>
                    <a:gd name="connsiteY14" fmla="*/ 0 h 306704"/>
                    <a:gd name="connsiteX15" fmla="*/ 103267 w 306419"/>
                    <a:gd name="connsiteY15" fmla="*/ 103251 h 306704"/>
                    <a:gd name="connsiteX16" fmla="*/ 16 w 306419"/>
                    <a:gd name="connsiteY16" fmla="*/ 103251 h 306704"/>
                    <a:gd name="connsiteX17" fmla="*/ 16 w 306419"/>
                    <a:gd name="connsiteY17" fmla="*/ 203454 h 306704"/>
                    <a:gd name="connsiteX18" fmla="*/ 103267 w 306419"/>
                    <a:gd name="connsiteY18" fmla="*/ 203454 h 306704"/>
                    <a:gd name="connsiteX19" fmla="*/ 103267 w 306419"/>
                    <a:gd name="connsiteY19" fmla="*/ 306705 h 306704"/>
                    <a:gd name="connsiteX20" fmla="*/ 203184 w 306419"/>
                    <a:gd name="connsiteY20" fmla="*/ 306705 h 306704"/>
                    <a:gd name="connsiteX21" fmla="*/ 203184 w 306419"/>
                    <a:gd name="connsiteY21" fmla="*/ 203454 h 306704"/>
                    <a:gd name="connsiteX22" fmla="*/ 306435 w 306419"/>
                    <a:gd name="connsiteY22" fmla="*/ 203454 h 306704"/>
                    <a:gd name="connsiteX23" fmla="*/ 306435 w 306419"/>
                    <a:gd name="connsiteY23" fmla="*/ 103251 h 306704"/>
                    <a:gd name="connsiteX24" fmla="*/ 203184 w 306419"/>
                    <a:gd name="connsiteY24" fmla="*/ 103251 h 306704"/>
                    <a:gd name="connsiteX25" fmla="*/ 203184 w 306419"/>
                    <a:gd name="connsiteY25" fmla="*/ 0 h 30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6419" h="306704">
                      <a:moveTo>
                        <a:pt x="194326" y="8858"/>
                      </a:moveTo>
                      <a:lnTo>
                        <a:pt x="194326" y="112109"/>
                      </a:lnTo>
                      <a:lnTo>
                        <a:pt x="297577" y="112109"/>
                      </a:lnTo>
                      <a:lnTo>
                        <a:pt x="297577" y="194405"/>
                      </a:lnTo>
                      <a:lnTo>
                        <a:pt x="194326" y="194405"/>
                      </a:lnTo>
                      <a:lnTo>
                        <a:pt x="194326" y="297656"/>
                      </a:lnTo>
                      <a:lnTo>
                        <a:pt x="112125" y="297656"/>
                      </a:lnTo>
                      <a:lnTo>
                        <a:pt x="112125" y="194405"/>
                      </a:lnTo>
                      <a:lnTo>
                        <a:pt x="8874" y="194405"/>
                      </a:lnTo>
                      <a:lnTo>
                        <a:pt x="8874" y="112109"/>
                      </a:lnTo>
                      <a:lnTo>
                        <a:pt x="112125" y="112109"/>
                      </a:lnTo>
                      <a:lnTo>
                        <a:pt x="112125" y="8858"/>
                      </a:lnTo>
                      <a:lnTo>
                        <a:pt x="194326" y="8858"/>
                      </a:lnTo>
                      <a:moveTo>
                        <a:pt x="203184" y="0"/>
                      </a:moveTo>
                      <a:lnTo>
                        <a:pt x="103267" y="0"/>
                      </a:lnTo>
                      <a:lnTo>
                        <a:pt x="103267" y="103251"/>
                      </a:lnTo>
                      <a:lnTo>
                        <a:pt x="16" y="103251"/>
                      </a:lnTo>
                      <a:lnTo>
                        <a:pt x="16" y="203454"/>
                      </a:lnTo>
                      <a:lnTo>
                        <a:pt x="103267" y="203454"/>
                      </a:lnTo>
                      <a:lnTo>
                        <a:pt x="103267" y="306705"/>
                      </a:lnTo>
                      <a:lnTo>
                        <a:pt x="203184" y="306705"/>
                      </a:lnTo>
                      <a:lnTo>
                        <a:pt x="203184" y="203454"/>
                      </a:lnTo>
                      <a:lnTo>
                        <a:pt x="306435" y="203454"/>
                      </a:lnTo>
                      <a:lnTo>
                        <a:pt x="306435" y="103251"/>
                      </a:lnTo>
                      <a:lnTo>
                        <a:pt x="203184" y="103251"/>
                      </a:lnTo>
                      <a:lnTo>
                        <a:pt x="20318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srgbClr val="000000"/>
                    </a:solidFill>
                    <a:effectLst/>
                    <a:uLnTx/>
                    <a:uFillTx/>
                    <a:cs typeface="+mn-ea"/>
                    <a:sym typeface="+mn-lt"/>
                  </a:endParaRPr>
                </a:p>
              </p:txBody>
            </p:sp>
          </p:grpSp>
          <p:grpSp>
            <p:nvGrpSpPr>
              <p:cNvPr id="2" name="组合 1"/>
              <p:cNvGrpSpPr/>
              <p:nvPr/>
            </p:nvGrpSpPr>
            <p:grpSpPr>
              <a:xfrm>
                <a:off x="5939978" y="2565178"/>
                <a:ext cx="5625258" cy="1473778"/>
                <a:chOff x="980119" y="2582173"/>
                <a:chExt cx="5089078" cy="1333303"/>
              </a:xfrm>
            </p:grpSpPr>
            <p:sp>
              <p:nvSpPr>
                <p:cNvPr id="8" name="文本框 7"/>
                <p:cNvSpPr txBox="1"/>
                <p:nvPr/>
              </p:nvSpPr>
              <p:spPr>
                <a:xfrm>
                  <a:off x="980119" y="3195224"/>
                  <a:ext cx="5089078" cy="252112"/>
                </a:xfrm>
                <a:prstGeom prst="rect">
                  <a:avLst/>
                </a:prstGeom>
                <a:noFill/>
              </p:spPr>
              <p:txBody>
                <a:bodyPr wrap="square" rtlCol="0">
                  <a:spAutoFit/>
                </a:bodyPr>
                <a:lstStyle/>
                <a:p>
                  <a:r>
                    <a:rPr lang="en-US" altLang="zh-CN" sz="1400" spc="600" dirty="0">
                      <a:solidFill>
                        <a:schemeClr val="bg1"/>
                      </a:solidFill>
                      <a:cs typeface="+mn-ea"/>
                      <a:sym typeface="+mn-lt"/>
                    </a:rPr>
                    <a:t>Graduation thesis defense template</a:t>
                  </a:r>
                  <a:endParaRPr lang="zh-CN" altLang="en-US" sz="1400" spc="600" dirty="0">
                    <a:solidFill>
                      <a:schemeClr val="bg1"/>
                    </a:solidFill>
                    <a:cs typeface="+mn-ea"/>
                    <a:sym typeface="+mn-lt"/>
                  </a:endParaRPr>
                </a:p>
              </p:txBody>
            </p:sp>
            <p:sp>
              <p:nvSpPr>
                <p:cNvPr id="145" name="文本框 144"/>
                <p:cNvSpPr txBox="1"/>
                <p:nvPr/>
              </p:nvSpPr>
              <p:spPr>
                <a:xfrm>
                  <a:off x="1290113" y="2582173"/>
                  <a:ext cx="3342244" cy="353374"/>
                </a:xfrm>
                <a:prstGeom prst="rect">
                  <a:avLst/>
                </a:prstGeom>
                <a:noFill/>
              </p:spPr>
              <p:txBody>
                <a:bodyPr wrap="square">
                  <a:sp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x-none" altLang="zh-CN" sz="22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核心功能－笔记助手</a:t>
                  </a:r>
                  <a:endParaRPr kumimoji="0" lang="x-none" altLang="zh-CN" sz="22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grpSp>
              <p:nvGrpSpPr>
                <p:cNvPr id="148" name="组合 147"/>
                <p:cNvGrpSpPr/>
                <p:nvPr/>
              </p:nvGrpSpPr>
              <p:grpSpPr>
                <a:xfrm>
                  <a:off x="1012704" y="3163081"/>
                  <a:ext cx="1115672" cy="356079"/>
                  <a:chOff x="969019" y="2816904"/>
                  <a:chExt cx="1054117" cy="356079"/>
                </a:xfrm>
              </p:grpSpPr>
              <p:sp>
                <p:nvSpPr>
                  <p:cNvPr id="149" name="文本框 148"/>
                  <p:cNvSpPr txBox="1"/>
                  <p:nvPr/>
                </p:nvSpPr>
                <p:spPr>
                  <a:xfrm>
                    <a:off x="1039640" y="2816904"/>
                    <a:ext cx="983496" cy="25506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1100" b="0" i="0" u="none" strike="noStrike" kern="1200" cap="none" spc="0" normalizeH="0" baseline="0" noProof="0" dirty="0">
                      <a:ln>
                        <a:noFill/>
                      </a:ln>
                      <a:solidFill>
                        <a:prstClr val="black"/>
                      </a:solidFill>
                      <a:effectLst/>
                      <a:uLnTx/>
                      <a:uFillTx/>
                      <a:cs typeface="+mn-ea"/>
                      <a:sym typeface="+mn-lt"/>
                    </a:endParaRPr>
                  </a:p>
                </p:txBody>
              </p:sp>
              <p:sp>
                <p:nvSpPr>
                  <p:cNvPr id="150" name="椭圆 149"/>
                  <p:cNvSpPr/>
                  <p:nvPr/>
                </p:nvSpPr>
                <p:spPr>
                  <a:xfrm>
                    <a:off x="969019" y="3100983"/>
                    <a:ext cx="72000" cy="7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grpSp>
            <p:sp>
              <p:nvSpPr>
                <p:cNvPr id="153" name="椭圆 152"/>
                <p:cNvSpPr/>
                <p:nvPr/>
              </p:nvSpPr>
              <p:spPr>
                <a:xfrm>
                  <a:off x="1011244" y="3843476"/>
                  <a:ext cx="76204" cy="7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grpSp>
          <p:sp>
            <p:nvSpPr>
              <p:cNvPr id="188" name="文本框 83"/>
              <p:cNvSpPr txBox="1"/>
              <p:nvPr/>
            </p:nvSpPr>
            <p:spPr>
              <a:xfrm>
                <a:off x="6283100" y="3392001"/>
                <a:ext cx="5491146" cy="2504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①支持导入笔记和学习资料</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p:txBody>
          </p:sp>
          <p:sp>
            <p:nvSpPr>
              <p:cNvPr id="190" name="文本框 83"/>
              <p:cNvSpPr txBox="1"/>
              <p:nvPr/>
            </p:nvSpPr>
            <p:spPr>
              <a:xfrm>
                <a:off x="6279068" y="3808171"/>
                <a:ext cx="5406911" cy="4182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sz="1200" b="0" i="0" u="none" strike="noStrike" kern="1200" cap="none" spc="0" normalizeH="0" baseline="0" noProof="1">
                    <a:ln>
                      <a:noFill/>
                    </a:ln>
                    <a:solidFill>
                      <a:schemeClr val="bg1">
                        <a:lumMod val="75000"/>
                      </a:schemeClr>
                    </a:solidFill>
                    <a:effectLst/>
                    <a:uLnTx/>
                    <a:uFillTx/>
                    <a:cs typeface="+mn-ea"/>
                    <a:sym typeface="+mn-lt"/>
                  </a:rPr>
                  <a:t>②在系统中直接打开导入的笔记，并进行编辑、批注、标记高亮等操作。</a:t>
                </a:r>
                <a:endParaRPr kumimoji="0" sz="1200" b="0" i="0" u="none" strike="noStrike" kern="1200" cap="none" spc="0" normalizeH="0" baseline="0" noProof="1">
                  <a:ln>
                    <a:noFill/>
                  </a:ln>
                  <a:solidFill>
                    <a:schemeClr val="bg1">
                      <a:lumMod val="75000"/>
                    </a:schemeClr>
                  </a:solidFill>
                  <a:effectLst/>
                  <a:uLnTx/>
                  <a:uFillTx/>
                  <a:cs typeface="+mn-ea"/>
                  <a:sym typeface="+mn-lt"/>
                </a:endParaRPr>
              </a:p>
            </p:txBody>
          </p:sp>
        </p:grpSp>
      </p:grpSp>
      <p:pic>
        <p:nvPicPr>
          <p:cNvPr id="9" name="图片 8" descr="Screenshot_20241030_150156_com.mockingbot"/>
          <p:cNvPicPr>
            <a:picLocks noChangeAspect="1"/>
          </p:cNvPicPr>
          <p:nvPr/>
        </p:nvPicPr>
        <p:blipFill>
          <a:blip r:embed="rId1"/>
          <a:stretch>
            <a:fillRect/>
          </a:stretch>
        </p:blipFill>
        <p:spPr>
          <a:xfrm>
            <a:off x="479425" y="1198245"/>
            <a:ext cx="6759575" cy="4733925"/>
          </a:xfrm>
          <a:prstGeom prst="rect">
            <a:avLst/>
          </a:prstGeom>
        </p:spPr>
      </p:pic>
      <p:pic>
        <p:nvPicPr>
          <p:cNvPr id="10" name="图片 9" descr="Screenshot_20241030_151509_com.mockingbot"/>
          <p:cNvPicPr>
            <a:picLocks noChangeAspect="1"/>
          </p:cNvPicPr>
          <p:nvPr/>
        </p:nvPicPr>
        <p:blipFill>
          <a:blip r:embed="rId2"/>
          <a:stretch>
            <a:fillRect/>
          </a:stretch>
        </p:blipFill>
        <p:spPr>
          <a:xfrm>
            <a:off x="479425" y="1198245"/>
            <a:ext cx="6759575" cy="4733290"/>
          </a:xfrm>
          <a:prstGeom prst="rect">
            <a:avLst/>
          </a:prstGeom>
        </p:spPr>
      </p:pic>
      <p:pic>
        <p:nvPicPr>
          <p:cNvPr id="19" name="图片 18" descr="Screenshot_20241030_152931_com.mockingbot"/>
          <p:cNvPicPr>
            <a:picLocks noChangeAspect="1"/>
          </p:cNvPicPr>
          <p:nvPr/>
        </p:nvPicPr>
        <p:blipFill>
          <a:blip r:embed="rId3"/>
          <a:stretch>
            <a:fillRect/>
          </a:stretch>
        </p:blipFill>
        <p:spPr>
          <a:xfrm>
            <a:off x="479425" y="1198245"/>
            <a:ext cx="6759575" cy="4735830"/>
          </a:xfrm>
          <a:prstGeom prst="rect">
            <a:avLst/>
          </a:prstGeom>
        </p:spPr>
      </p:pic>
      <p:sp>
        <p:nvSpPr>
          <p:cNvPr id="6" name="椭圆 5"/>
          <p:cNvSpPr/>
          <p:nvPr>
            <p:custDataLst>
              <p:tags r:id="rId4"/>
            </p:custDataLst>
          </p:nvPr>
        </p:nvSpPr>
        <p:spPr>
          <a:xfrm>
            <a:off x="7512255" y="4128244"/>
            <a:ext cx="66323" cy="8759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sp>
        <p:nvSpPr>
          <p:cNvPr id="7" name="文本框 83"/>
          <p:cNvSpPr txBox="1"/>
          <p:nvPr>
            <p:custDataLst>
              <p:tags r:id="rId5"/>
            </p:custDataLst>
          </p:nvPr>
        </p:nvSpPr>
        <p:spPr>
          <a:xfrm>
            <a:off x="7752160" y="3858847"/>
            <a:ext cx="432363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③AI智能摘要：通过选择某段笔记内容，AI会提取主要信息，自动生成摘要和关键学习要点。</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p:txBody>
      </p:sp>
      <p:grpSp>
        <p:nvGrpSpPr>
          <p:cNvPr id="71" name="组合 70"/>
          <p:cNvGrpSpPr/>
          <p:nvPr/>
        </p:nvGrpSpPr>
        <p:grpSpPr>
          <a:xfrm>
            <a:off x="0" y="1"/>
            <a:ext cx="12192000" cy="650875"/>
            <a:chOff x="0" y="1"/>
            <a:chExt cx="12192000" cy="650875"/>
          </a:xfrm>
        </p:grpSpPr>
        <p:sp>
          <p:nvSpPr>
            <p:cNvPr id="72" name="矩形 71"/>
            <p:cNvSpPr/>
            <p:nvPr>
              <p:custDataLst>
                <p:tags r:id="rId6"/>
              </p:custDataLst>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p:cNvGrpSpPr/>
            <p:nvPr/>
          </p:nvGrpSpPr>
          <p:grpSpPr>
            <a:xfrm>
              <a:off x="4007831" y="159473"/>
              <a:ext cx="7050894" cy="368300"/>
              <a:chOff x="3664931" y="299173"/>
              <a:chExt cx="7050894" cy="368300"/>
            </a:xfrm>
          </p:grpSpPr>
          <p:sp>
            <p:nvSpPr>
              <p:cNvPr id="76" name="文本框 75"/>
              <p:cNvSpPr txBox="1"/>
              <p:nvPr>
                <p:custDataLst>
                  <p:tags r:id="rId7"/>
                </p:custDataLst>
              </p:nvPr>
            </p:nvSpPr>
            <p:spPr>
              <a:xfrm>
                <a:off x="522350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原型</a:t>
                </a:r>
                <a:r>
                  <a:rPr lang="zh-CN" altLang="en-US" b="1" dirty="0">
                    <a:solidFill>
                      <a:schemeClr val="bg1"/>
                    </a:solidFill>
                    <a:latin typeface="思源黑体 CN Regular" panose="020B0500000000000000" pitchFamily="34" charset="-122"/>
                    <a:ea typeface="思源黑体 CN Regular" panose="020B0500000000000000" pitchFamily="34" charset="-122"/>
                  </a:rPr>
                  <a:t>展示</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7" name="文本框 76"/>
              <p:cNvSpPr txBox="1"/>
              <p:nvPr>
                <p:custDataLst>
                  <p:tags r:id="rId8"/>
                </p:custDataLst>
              </p:nvPr>
            </p:nvSpPr>
            <p:spPr>
              <a:xfrm>
                <a:off x="695098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概要设计</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9" name="文本框 78"/>
              <p:cNvSpPr txBox="1"/>
              <p:nvPr>
                <p:custDataLst>
                  <p:tags r:id="rId9"/>
                </p:custDataLst>
              </p:nvPr>
            </p:nvSpPr>
            <p:spPr>
              <a:xfrm>
                <a:off x="10405945" y="299173"/>
                <a:ext cx="309880" cy="368300"/>
              </a:xfrm>
              <a:prstGeom prst="rect">
                <a:avLst/>
              </a:prstGeom>
              <a:noFill/>
            </p:spPr>
            <p:txBody>
              <a:bodyPr wrap="none" rtlCol="0">
                <a:spAutoFit/>
              </a:bodyPr>
              <a:lstStyle/>
              <a:p>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80" name="文本框 79"/>
              <p:cNvSpPr txBox="1"/>
              <p:nvPr>
                <p:custDataLst>
                  <p:tags r:id="rId10"/>
                </p:custDataLst>
              </p:nvPr>
            </p:nvSpPr>
            <p:spPr>
              <a:xfrm>
                <a:off x="3664931" y="299173"/>
                <a:ext cx="1217930" cy="368300"/>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项目概述</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81" name="直接连接符 80"/>
              <p:cNvCxnSpPr/>
              <p:nvPr>
                <p:custDataLst>
                  <p:tags r:id="rId11"/>
                </p:custDataLst>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custDataLst>
                  <p:tags r:id="rId12"/>
                </p:custDataLst>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13"/>
                </p:custDataLst>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custDataLst>
                  <p:tags r:id="rId14"/>
                </p:custDataLst>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4" name="等腰三角形 73"/>
            <p:cNvSpPr/>
            <p:nvPr>
              <p:custDataLst>
                <p:tags r:id="rId15"/>
              </p:custDataLst>
            </p:nvPr>
          </p:nvSpPr>
          <p:spPr>
            <a:xfrm>
              <a:off x="5663740" y="501650"/>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396480" y="1182370"/>
            <a:ext cx="4682489" cy="4224772"/>
            <a:chOff x="5887179" y="1753924"/>
            <a:chExt cx="5946902" cy="3838652"/>
          </a:xfrm>
        </p:grpSpPr>
        <p:sp>
          <p:nvSpPr>
            <p:cNvPr id="3" name="矩形: 圆角 2"/>
            <p:cNvSpPr/>
            <p:nvPr/>
          </p:nvSpPr>
          <p:spPr>
            <a:xfrm>
              <a:off x="5887179" y="1753924"/>
              <a:ext cx="5491147" cy="556515"/>
            </a:xfrm>
            <a:prstGeom prst="roundRect">
              <a:avLst>
                <a:gd name="adj" fmla="val 50000"/>
              </a:avLst>
            </a:prstGeom>
            <a:gradFill>
              <a:gsLst>
                <a:gs pos="100000">
                  <a:srgbClr val="0E419C"/>
                </a:gs>
                <a:gs pos="0">
                  <a:srgbClr val="0E419C">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5999813" y="2342929"/>
              <a:ext cx="5834268" cy="3249647"/>
              <a:chOff x="5939978" y="2565178"/>
              <a:chExt cx="5834268" cy="3249647"/>
            </a:xfrm>
          </p:grpSpPr>
          <p:grpSp>
            <p:nvGrpSpPr>
              <p:cNvPr id="13" name="组合 12"/>
              <p:cNvGrpSpPr/>
              <p:nvPr/>
            </p:nvGrpSpPr>
            <p:grpSpPr>
              <a:xfrm>
                <a:off x="10106873" y="4977550"/>
                <a:ext cx="1013175" cy="837275"/>
                <a:chOff x="9057311" y="4165781"/>
                <a:chExt cx="2073210" cy="1713274"/>
              </a:xfrm>
            </p:grpSpPr>
            <p:sp>
              <p:nvSpPr>
                <p:cNvPr id="14" name="任意多边形: 形状 13"/>
                <p:cNvSpPr/>
                <p:nvPr/>
              </p:nvSpPr>
              <p:spPr>
                <a:xfrm>
                  <a:off x="9621603" y="4728092"/>
                  <a:ext cx="466603" cy="473274"/>
                </a:xfrm>
                <a:custGeom>
                  <a:avLst/>
                  <a:gdLst>
                    <a:gd name="connsiteX0" fmla="*/ 284131 w 284130"/>
                    <a:gd name="connsiteY0" fmla="*/ 95726 h 284035"/>
                    <a:gd name="connsiteX1" fmla="*/ 188404 w 284130"/>
                    <a:gd name="connsiteY1" fmla="*/ 95726 h 284035"/>
                    <a:gd name="connsiteX2" fmla="*/ 188404 w 284130"/>
                    <a:gd name="connsiteY2" fmla="*/ 0 h 284035"/>
                    <a:gd name="connsiteX3" fmla="*/ 95726 w 284130"/>
                    <a:gd name="connsiteY3" fmla="*/ 0 h 284035"/>
                    <a:gd name="connsiteX4" fmla="*/ 95726 w 284130"/>
                    <a:gd name="connsiteY4" fmla="*/ 95726 h 284035"/>
                    <a:gd name="connsiteX5" fmla="*/ 0 w 284130"/>
                    <a:gd name="connsiteY5" fmla="*/ 95726 h 284035"/>
                    <a:gd name="connsiteX6" fmla="*/ 0 w 284130"/>
                    <a:gd name="connsiteY6" fmla="*/ 188309 h 284035"/>
                    <a:gd name="connsiteX7" fmla="*/ 95726 w 284130"/>
                    <a:gd name="connsiteY7" fmla="*/ 188309 h 284035"/>
                    <a:gd name="connsiteX8" fmla="*/ 95726 w 284130"/>
                    <a:gd name="connsiteY8" fmla="*/ 284036 h 284035"/>
                    <a:gd name="connsiteX9" fmla="*/ 188404 w 284130"/>
                    <a:gd name="connsiteY9" fmla="*/ 284036 h 284035"/>
                    <a:gd name="connsiteX10" fmla="*/ 188404 w 284130"/>
                    <a:gd name="connsiteY10" fmla="*/ 188309 h 284035"/>
                    <a:gd name="connsiteX11" fmla="*/ 284131 w 284130"/>
                    <a:gd name="connsiteY11" fmla="*/ 188309 h 284035"/>
                    <a:gd name="connsiteX12" fmla="*/ 284131 w 284130"/>
                    <a:gd name="connsiteY12" fmla="*/ 95726 h 28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130" h="284035">
                      <a:moveTo>
                        <a:pt x="284131" y="95726"/>
                      </a:moveTo>
                      <a:lnTo>
                        <a:pt x="188404" y="95726"/>
                      </a:lnTo>
                      <a:lnTo>
                        <a:pt x="188404" y="0"/>
                      </a:lnTo>
                      <a:lnTo>
                        <a:pt x="95726" y="0"/>
                      </a:lnTo>
                      <a:lnTo>
                        <a:pt x="95726" y="95726"/>
                      </a:lnTo>
                      <a:lnTo>
                        <a:pt x="0" y="95726"/>
                      </a:lnTo>
                      <a:lnTo>
                        <a:pt x="0" y="188309"/>
                      </a:lnTo>
                      <a:lnTo>
                        <a:pt x="95726" y="188309"/>
                      </a:lnTo>
                      <a:lnTo>
                        <a:pt x="95726" y="284036"/>
                      </a:lnTo>
                      <a:lnTo>
                        <a:pt x="188404" y="284036"/>
                      </a:lnTo>
                      <a:lnTo>
                        <a:pt x="188404" y="188309"/>
                      </a:lnTo>
                      <a:lnTo>
                        <a:pt x="284131" y="188309"/>
                      </a:lnTo>
                      <a:lnTo>
                        <a:pt x="284131" y="95726"/>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srgbClr val="000000"/>
                    </a:solidFill>
                    <a:effectLst/>
                    <a:uLnTx/>
                    <a:uFillTx/>
                    <a:cs typeface="+mn-ea"/>
                    <a:sym typeface="+mn-lt"/>
                  </a:endParaRPr>
                </a:p>
              </p:txBody>
            </p:sp>
            <p:sp>
              <p:nvSpPr>
                <p:cNvPr id="15" name="任意多边形: 形状 14"/>
                <p:cNvSpPr/>
                <p:nvPr/>
              </p:nvSpPr>
              <p:spPr>
                <a:xfrm>
                  <a:off x="9057311" y="5389435"/>
                  <a:ext cx="446113" cy="452642"/>
                </a:xfrm>
                <a:custGeom>
                  <a:avLst/>
                  <a:gdLst>
                    <a:gd name="connsiteX0" fmla="*/ 172323 w 271653"/>
                    <a:gd name="connsiteY0" fmla="*/ 7811 h 271653"/>
                    <a:gd name="connsiteX1" fmla="*/ 172323 w 271653"/>
                    <a:gd name="connsiteY1" fmla="*/ 99346 h 271653"/>
                    <a:gd name="connsiteX2" fmla="*/ 263859 w 271653"/>
                    <a:gd name="connsiteY2" fmla="*/ 99346 h 271653"/>
                    <a:gd name="connsiteX3" fmla="*/ 263859 w 271653"/>
                    <a:gd name="connsiteY3" fmla="*/ 172307 h 271653"/>
                    <a:gd name="connsiteX4" fmla="*/ 172323 w 271653"/>
                    <a:gd name="connsiteY4" fmla="*/ 172307 h 271653"/>
                    <a:gd name="connsiteX5" fmla="*/ 172323 w 271653"/>
                    <a:gd name="connsiteY5" fmla="*/ 263842 h 271653"/>
                    <a:gd name="connsiteX6" fmla="*/ 99362 w 271653"/>
                    <a:gd name="connsiteY6" fmla="*/ 263842 h 271653"/>
                    <a:gd name="connsiteX7" fmla="*/ 99362 w 271653"/>
                    <a:gd name="connsiteY7" fmla="*/ 172307 h 271653"/>
                    <a:gd name="connsiteX8" fmla="*/ 7827 w 271653"/>
                    <a:gd name="connsiteY8" fmla="*/ 172307 h 271653"/>
                    <a:gd name="connsiteX9" fmla="*/ 7827 w 271653"/>
                    <a:gd name="connsiteY9" fmla="*/ 99346 h 271653"/>
                    <a:gd name="connsiteX10" fmla="*/ 99362 w 271653"/>
                    <a:gd name="connsiteY10" fmla="*/ 99346 h 271653"/>
                    <a:gd name="connsiteX11" fmla="*/ 99362 w 271653"/>
                    <a:gd name="connsiteY11" fmla="*/ 7811 h 271653"/>
                    <a:gd name="connsiteX12" fmla="*/ 172323 w 271653"/>
                    <a:gd name="connsiteY12" fmla="*/ 7811 h 271653"/>
                    <a:gd name="connsiteX13" fmla="*/ 180134 w 271653"/>
                    <a:gd name="connsiteY13" fmla="*/ 0 h 271653"/>
                    <a:gd name="connsiteX14" fmla="*/ 91551 w 271653"/>
                    <a:gd name="connsiteY14" fmla="*/ 0 h 271653"/>
                    <a:gd name="connsiteX15" fmla="*/ 91551 w 271653"/>
                    <a:gd name="connsiteY15" fmla="*/ 91535 h 271653"/>
                    <a:gd name="connsiteX16" fmla="*/ 16 w 271653"/>
                    <a:gd name="connsiteY16" fmla="*/ 91535 h 271653"/>
                    <a:gd name="connsiteX17" fmla="*/ 16 w 271653"/>
                    <a:gd name="connsiteY17" fmla="*/ 180118 h 271653"/>
                    <a:gd name="connsiteX18" fmla="*/ 91551 w 271653"/>
                    <a:gd name="connsiteY18" fmla="*/ 180118 h 271653"/>
                    <a:gd name="connsiteX19" fmla="*/ 91551 w 271653"/>
                    <a:gd name="connsiteY19" fmla="*/ 271653 h 271653"/>
                    <a:gd name="connsiteX20" fmla="*/ 180134 w 271653"/>
                    <a:gd name="connsiteY20" fmla="*/ 271653 h 271653"/>
                    <a:gd name="connsiteX21" fmla="*/ 180134 w 271653"/>
                    <a:gd name="connsiteY21" fmla="*/ 180118 h 271653"/>
                    <a:gd name="connsiteX22" fmla="*/ 271669 w 271653"/>
                    <a:gd name="connsiteY22" fmla="*/ 180118 h 271653"/>
                    <a:gd name="connsiteX23" fmla="*/ 271669 w 271653"/>
                    <a:gd name="connsiteY23" fmla="*/ 91535 h 271653"/>
                    <a:gd name="connsiteX24" fmla="*/ 180134 w 271653"/>
                    <a:gd name="connsiteY24" fmla="*/ 91535 h 271653"/>
                    <a:gd name="connsiteX25" fmla="*/ 180134 w 271653"/>
                    <a:gd name="connsiteY25" fmla="*/ 0 h 27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653" h="271653">
                      <a:moveTo>
                        <a:pt x="172323" y="7811"/>
                      </a:moveTo>
                      <a:lnTo>
                        <a:pt x="172323" y="99346"/>
                      </a:lnTo>
                      <a:lnTo>
                        <a:pt x="263859" y="99346"/>
                      </a:lnTo>
                      <a:lnTo>
                        <a:pt x="263859" y="172307"/>
                      </a:lnTo>
                      <a:lnTo>
                        <a:pt x="172323" y="172307"/>
                      </a:lnTo>
                      <a:lnTo>
                        <a:pt x="172323" y="263842"/>
                      </a:lnTo>
                      <a:lnTo>
                        <a:pt x="99362" y="263842"/>
                      </a:lnTo>
                      <a:lnTo>
                        <a:pt x="99362" y="172307"/>
                      </a:lnTo>
                      <a:lnTo>
                        <a:pt x="7827" y="172307"/>
                      </a:lnTo>
                      <a:lnTo>
                        <a:pt x="7827" y="99346"/>
                      </a:lnTo>
                      <a:lnTo>
                        <a:pt x="99362" y="99346"/>
                      </a:lnTo>
                      <a:lnTo>
                        <a:pt x="99362" y="7811"/>
                      </a:lnTo>
                      <a:lnTo>
                        <a:pt x="172323" y="7811"/>
                      </a:lnTo>
                      <a:moveTo>
                        <a:pt x="180134" y="0"/>
                      </a:moveTo>
                      <a:lnTo>
                        <a:pt x="91551" y="0"/>
                      </a:lnTo>
                      <a:lnTo>
                        <a:pt x="91551" y="91535"/>
                      </a:lnTo>
                      <a:lnTo>
                        <a:pt x="16" y="91535"/>
                      </a:lnTo>
                      <a:lnTo>
                        <a:pt x="16" y="180118"/>
                      </a:lnTo>
                      <a:lnTo>
                        <a:pt x="91551" y="180118"/>
                      </a:lnTo>
                      <a:lnTo>
                        <a:pt x="91551" y="271653"/>
                      </a:lnTo>
                      <a:lnTo>
                        <a:pt x="180134" y="271653"/>
                      </a:lnTo>
                      <a:lnTo>
                        <a:pt x="180134" y="180118"/>
                      </a:lnTo>
                      <a:lnTo>
                        <a:pt x="271669" y="180118"/>
                      </a:lnTo>
                      <a:lnTo>
                        <a:pt x="271669" y="91535"/>
                      </a:lnTo>
                      <a:lnTo>
                        <a:pt x="180134" y="91535"/>
                      </a:lnTo>
                      <a:lnTo>
                        <a:pt x="18013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srgbClr val="000000"/>
                    </a:solidFill>
                    <a:effectLst/>
                    <a:uLnTx/>
                    <a:uFillTx/>
                    <a:cs typeface="+mn-ea"/>
                    <a:sym typeface="+mn-lt"/>
                  </a:endParaRPr>
                </a:p>
              </p:txBody>
            </p:sp>
            <p:sp>
              <p:nvSpPr>
                <p:cNvPr id="16" name="任意多边形: 形状 15"/>
                <p:cNvSpPr/>
                <p:nvPr/>
              </p:nvSpPr>
              <p:spPr>
                <a:xfrm>
                  <a:off x="10165404" y="4899813"/>
                  <a:ext cx="965117" cy="979242"/>
                </a:xfrm>
                <a:custGeom>
                  <a:avLst/>
                  <a:gdLst>
                    <a:gd name="connsiteX0" fmla="*/ 372825 w 587692"/>
                    <a:gd name="connsiteY0" fmla="*/ 16954 h 587692"/>
                    <a:gd name="connsiteX1" fmla="*/ 372825 w 587692"/>
                    <a:gd name="connsiteY1" fmla="*/ 214979 h 587692"/>
                    <a:gd name="connsiteX2" fmla="*/ 570849 w 587692"/>
                    <a:gd name="connsiteY2" fmla="*/ 214979 h 587692"/>
                    <a:gd name="connsiteX3" fmla="*/ 570849 w 587692"/>
                    <a:gd name="connsiteY3" fmla="*/ 372808 h 587692"/>
                    <a:gd name="connsiteX4" fmla="*/ 372825 w 587692"/>
                    <a:gd name="connsiteY4" fmla="*/ 372808 h 587692"/>
                    <a:gd name="connsiteX5" fmla="*/ 372825 w 587692"/>
                    <a:gd name="connsiteY5" fmla="*/ 570833 h 587692"/>
                    <a:gd name="connsiteX6" fmla="*/ 214995 w 587692"/>
                    <a:gd name="connsiteY6" fmla="*/ 570833 h 587692"/>
                    <a:gd name="connsiteX7" fmla="*/ 214995 w 587692"/>
                    <a:gd name="connsiteY7" fmla="*/ 372808 h 587692"/>
                    <a:gd name="connsiteX8" fmla="*/ 16971 w 587692"/>
                    <a:gd name="connsiteY8" fmla="*/ 372808 h 587692"/>
                    <a:gd name="connsiteX9" fmla="*/ 16971 w 587692"/>
                    <a:gd name="connsiteY9" fmla="*/ 214979 h 587692"/>
                    <a:gd name="connsiteX10" fmla="*/ 214995 w 587692"/>
                    <a:gd name="connsiteY10" fmla="*/ 214979 h 587692"/>
                    <a:gd name="connsiteX11" fmla="*/ 214995 w 587692"/>
                    <a:gd name="connsiteY11" fmla="*/ 16954 h 587692"/>
                    <a:gd name="connsiteX12" fmla="*/ 372825 w 587692"/>
                    <a:gd name="connsiteY12" fmla="*/ 16954 h 587692"/>
                    <a:gd name="connsiteX13" fmla="*/ 389684 w 587692"/>
                    <a:gd name="connsiteY13" fmla="*/ 0 h 587692"/>
                    <a:gd name="connsiteX14" fmla="*/ 198041 w 587692"/>
                    <a:gd name="connsiteY14" fmla="*/ 0 h 587692"/>
                    <a:gd name="connsiteX15" fmla="*/ 198041 w 587692"/>
                    <a:gd name="connsiteY15" fmla="*/ 198025 h 587692"/>
                    <a:gd name="connsiteX16" fmla="*/ 16 w 587692"/>
                    <a:gd name="connsiteY16" fmla="*/ 198025 h 587692"/>
                    <a:gd name="connsiteX17" fmla="*/ 16 w 587692"/>
                    <a:gd name="connsiteY17" fmla="*/ 389668 h 587692"/>
                    <a:gd name="connsiteX18" fmla="*/ 198041 w 587692"/>
                    <a:gd name="connsiteY18" fmla="*/ 389668 h 587692"/>
                    <a:gd name="connsiteX19" fmla="*/ 198041 w 587692"/>
                    <a:gd name="connsiteY19" fmla="*/ 587693 h 587692"/>
                    <a:gd name="connsiteX20" fmla="*/ 389684 w 587692"/>
                    <a:gd name="connsiteY20" fmla="*/ 587693 h 587692"/>
                    <a:gd name="connsiteX21" fmla="*/ 389684 w 587692"/>
                    <a:gd name="connsiteY21" fmla="*/ 389668 h 587692"/>
                    <a:gd name="connsiteX22" fmla="*/ 587709 w 587692"/>
                    <a:gd name="connsiteY22" fmla="*/ 389668 h 587692"/>
                    <a:gd name="connsiteX23" fmla="*/ 587709 w 587692"/>
                    <a:gd name="connsiteY23" fmla="*/ 198025 h 587692"/>
                    <a:gd name="connsiteX24" fmla="*/ 389684 w 587692"/>
                    <a:gd name="connsiteY24" fmla="*/ 198025 h 587692"/>
                    <a:gd name="connsiteX25" fmla="*/ 389684 w 587692"/>
                    <a:gd name="connsiteY25" fmla="*/ 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87692" h="587692">
                      <a:moveTo>
                        <a:pt x="372825" y="16954"/>
                      </a:moveTo>
                      <a:lnTo>
                        <a:pt x="372825" y="214979"/>
                      </a:lnTo>
                      <a:lnTo>
                        <a:pt x="570849" y="214979"/>
                      </a:lnTo>
                      <a:lnTo>
                        <a:pt x="570849" y="372808"/>
                      </a:lnTo>
                      <a:lnTo>
                        <a:pt x="372825" y="372808"/>
                      </a:lnTo>
                      <a:lnTo>
                        <a:pt x="372825" y="570833"/>
                      </a:lnTo>
                      <a:lnTo>
                        <a:pt x="214995" y="570833"/>
                      </a:lnTo>
                      <a:lnTo>
                        <a:pt x="214995" y="372808"/>
                      </a:lnTo>
                      <a:lnTo>
                        <a:pt x="16971" y="372808"/>
                      </a:lnTo>
                      <a:lnTo>
                        <a:pt x="16971" y="214979"/>
                      </a:lnTo>
                      <a:lnTo>
                        <a:pt x="214995" y="214979"/>
                      </a:lnTo>
                      <a:lnTo>
                        <a:pt x="214995" y="16954"/>
                      </a:lnTo>
                      <a:lnTo>
                        <a:pt x="372825" y="16954"/>
                      </a:lnTo>
                      <a:moveTo>
                        <a:pt x="389684" y="0"/>
                      </a:moveTo>
                      <a:lnTo>
                        <a:pt x="198041" y="0"/>
                      </a:lnTo>
                      <a:lnTo>
                        <a:pt x="198041" y="198025"/>
                      </a:lnTo>
                      <a:lnTo>
                        <a:pt x="16" y="198025"/>
                      </a:lnTo>
                      <a:lnTo>
                        <a:pt x="16" y="389668"/>
                      </a:lnTo>
                      <a:lnTo>
                        <a:pt x="198041" y="389668"/>
                      </a:lnTo>
                      <a:lnTo>
                        <a:pt x="198041" y="587693"/>
                      </a:lnTo>
                      <a:lnTo>
                        <a:pt x="389684" y="587693"/>
                      </a:lnTo>
                      <a:lnTo>
                        <a:pt x="389684" y="389668"/>
                      </a:lnTo>
                      <a:lnTo>
                        <a:pt x="587709" y="389668"/>
                      </a:lnTo>
                      <a:lnTo>
                        <a:pt x="587709" y="198025"/>
                      </a:lnTo>
                      <a:lnTo>
                        <a:pt x="389684" y="198025"/>
                      </a:lnTo>
                      <a:lnTo>
                        <a:pt x="38968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srgbClr val="000000"/>
                    </a:solidFill>
                    <a:effectLst/>
                    <a:uLnTx/>
                    <a:uFillTx/>
                    <a:cs typeface="+mn-ea"/>
                    <a:sym typeface="+mn-lt"/>
                  </a:endParaRPr>
                </a:p>
              </p:txBody>
            </p:sp>
            <p:sp>
              <p:nvSpPr>
                <p:cNvPr id="17" name="任意多边形: 形状 16"/>
                <p:cNvSpPr/>
                <p:nvPr/>
              </p:nvSpPr>
              <p:spPr>
                <a:xfrm>
                  <a:off x="10167513" y="4165781"/>
                  <a:ext cx="503206" cy="511046"/>
                </a:xfrm>
                <a:custGeom>
                  <a:avLst/>
                  <a:gdLst>
                    <a:gd name="connsiteX0" fmla="*/ 194326 w 306419"/>
                    <a:gd name="connsiteY0" fmla="*/ 8858 h 306704"/>
                    <a:gd name="connsiteX1" fmla="*/ 194326 w 306419"/>
                    <a:gd name="connsiteY1" fmla="*/ 112109 h 306704"/>
                    <a:gd name="connsiteX2" fmla="*/ 297577 w 306419"/>
                    <a:gd name="connsiteY2" fmla="*/ 112109 h 306704"/>
                    <a:gd name="connsiteX3" fmla="*/ 297577 w 306419"/>
                    <a:gd name="connsiteY3" fmla="*/ 194405 h 306704"/>
                    <a:gd name="connsiteX4" fmla="*/ 194326 w 306419"/>
                    <a:gd name="connsiteY4" fmla="*/ 194405 h 306704"/>
                    <a:gd name="connsiteX5" fmla="*/ 194326 w 306419"/>
                    <a:gd name="connsiteY5" fmla="*/ 297656 h 306704"/>
                    <a:gd name="connsiteX6" fmla="*/ 112125 w 306419"/>
                    <a:gd name="connsiteY6" fmla="*/ 297656 h 306704"/>
                    <a:gd name="connsiteX7" fmla="*/ 112125 w 306419"/>
                    <a:gd name="connsiteY7" fmla="*/ 194405 h 306704"/>
                    <a:gd name="connsiteX8" fmla="*/ 8874 w 306419"/>
                    <a:gd name="connsiteY8" fmla="*/ 194405 h 306704"/>
                    <a:gd name="connsiteX9" fmla="*/ 8874 w 306419"/>
                    <a:gd name="connsiteY9" fmla="*/ 112109 h 306704"/>
                    <a:gd name="connsiteX10" fmla="*/ 112125 w 306419"/>
                    <a:gd name="connsiteY10" fmla="*/ 112109 h 306704"/>
                    <a:gd name="connsiteX11" fmla="*/ 112125 w 306419"/>
                    <a:gd name="connsiteY11" fmla="*/ 8858 h 306704"/>
                    <a:gd name="connsiteX12" fmla="*/ 194326 w 306419"/>
                    <a:gd name="connsiteY12" fmla="*/ 8858 h 306704"/>
                    <a:gd name="connsiteX13" fmla="*/ 203184 w 306419"/>
                    <a:gd name="connsiteY13" fmla="*/ 0 h 306704"/>
                    <a:gd name="connsiteX14" fmla="*/ 103267 w 306419"/>
                    <a:gd name="connsiteY14" fmla="*/ 0 h 306704"/>
                    <a:gd name="connsiteX15" fmla="*/ 103267 w 306419"/>
                    <a:gd name="connsiteY15" fmla="*/ 103251 h 306704"/>
                    <a:gd name="connsiteX16" fmla="*/ 16 w 306419"/>
                    <a:gd name="connsiteY16" fmla="*/ 103251 h 306704"/>
                    <a:gd name="connsiteX17" fmla="*/ 16 w 306419"/>
                    <a:gd name="connsiteY17" fmla="*/ 203454 h 306704"/>
                    <a:gd name="connsiteX18" fmla="*/ 103267 w 306419"/>
                    <a:gd name="connsiteY18" fmla="*/ 203454 h 306704"/>
                    <a:gd name="connsiteX19" fmla="*/ 103267 w 306419"/>
                    <a:gd name="connsiteY19" fmla="*/ 306705 h 306704"/>
                    <a:gd name="connsiteX20" fmla="*/ 203184 w 306419"/>
                    <a:gd name="connsiteY20" fmla="*/ 306705 h 306704"/>
                    <a:gd name="connsiteX21" fmla="*/ 203184 w 306419"/>
                    <a:gd name="connsiteY21" fmla="*/ 203454 h 306704"/>
                    <a:gd name="connsiteX22" fmla="*/ 306435 w 306419"/>
                    <a:gd name="connsiteY22" fmla="*/ 203454 h 306704"/>
                    <a:gd name="connsiteX23" fmla="*/ 306435 w 306419"/>
                    <a:gd name="connsiteY23" fmla="*/ 103251 h 306704"/>
                    <a:gd name="connsiteX24" fmla="*/ 203184 w 306419"/>
                    <a:gd name="connsiteY24" fmla="*/ 103251 h 306704"/>
                    <a:gd name="connsiteX25" fmla="*/ 203184 w 306419"/>
                    <a:gd name="connsiteY25" fmla="*/ 0 h 30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6419" h="306704">
                      <a:moveTo>
                        <a:pt x="194326" y="8858"/>
                      </a:moveTo>
                      <a:lnTo>
                        <a:pt x="194326" y="112109"/>
                      </a:lnTo>
                      <a:lnTo>
                        <a:pt x="297577" y="112109"/>
                      </a:lnTo>
                      <a:lnTo>
                        <a:pt x="297577" y="194405"/>
                      </a:lnTo>
                      <a:lnTo>
                        <a:pt x="194326" y="194405"/>
                      </a:lnTo>
                      <a:lnTo>
                        <a:pt x="194326" y="297656"/>
                      </a:lnTo>
                      <a:lnTo>
                        <a:pt x="112125" y="297656"/>
                      </a:lnTo>
                      <a:lnTo>
                        <a:pt x="112125" y="194405"/>
                      </a:lnTo>
                      <a:lnTo>
                        <a:pt x="8874" y="194405"/>
                      </a:lnTo>
                      <a:lnTo>
                        <a:pt x="8874" y="112109"/>
                      </a:lnTo>
                      <a:lnTo>
                        <a:pt x="112125" y="112109"/>
                      </a:lnTo>
                      <a:lnTo>
                        <a:pt x="112125" y="8858"/>
                      </a:lnTo>
                      <a:lnTo>
                        <a:pt x="194326" y="8858"/>
                      </a:lnTo>
                      <a:moveTo>
                        <a:pt x="203184" y="0"/>
                      </a:moveTo>
                      <a:lnTo>
                        <a:pt x="103267" y="0"/>
                      </a:lnTo>
                      <a:lnTo>
                        <a:pt x="103267" y="103251"/>
                      </a:lnTo>
                      <a:lnTo>
                        <a:pt x="16" y="103251"/>
                      </a:lnTo>
                      <a:lnTo>
                        <a:pt x="16" y="203454"/>
                      </a:lnTo>
                      <a:lnTo>
                        <a:pt x="103267" y="203454"/>
                      </a:lnTo>
                      <a:lnTo>
                        <a:pt x="103267" y="306705"/>
                      </a:lnTo>
                      <a:lnTo>
                        <a:pt x="203184" y="306705"/>
                      </a:lnTo>
                      <a:lnTo>
                        <a:pt x="203184" y="203454"/>
                      </a:lnTo>
                      <a:lnTo>
                        <a:pt x="306435" y="203454"/>
                      </a:lnTo>
                      <a:lnTo>
                        <a:pt x="306435" y="103251"/>
                      </a:lnTo>
                      <a:lnTo>
                        <a:pt x="203184" y="103251"/>
                      </a:lnTo>
                      <a:lnTo>
                        <a:pt x="20318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srgbClr val="000000"/>
                    </a:solidFill>
                    <a:effectLst/>
                    <a:uLnTx/>
                    <a:uFillTx/>
                    <a:cs typeface="+mn-ea"/>
                    <a:sym typeface="+mn-lt"/>
                  </a:endParaRPr>
                </a:p>
              </p:txBody>
            </p:sp>
          </p:grpSp>
          <p:grpSp>
            <p:nvGrpSpPr>
              <p:cNvPr id="2" name="组合 1"/>
              <p:cNvGrpSpPr/>
              <p:nvPr/>
            </p:nvGrpSpPr>
            <p:grpSpPr>
              <a:xfrm>
                <a:off x="5939978" y="2565178"/>
                <a:ext cx="5625258" cy="2743607"/>
                <a:chOff x="980119" y="2582173"/>
                <a:chExt cx="5089078" cy="2482096"/>
              </a:xfrm>
            </p:grpSpPr>
            <p:sp>
              <p:nvSpPr>
                <p:cNvPr id="8" name="文本框 7"/>
                <p:cNvSpPr txBox="1"/>
                <p:nvPr/>
              </p:nvSpPr>
              <p:spPr>
                <a:xfrm>
                  <a:off x="980119" y="3195224"/>
                  <a:ext cx="5089078" cy="252112"/>
                </a:xfrm>
                <a:prstGeom prst="rect">
                  <a:avLst/>
                </a:prstGeom>
                <a:noFill/>
              </p:spPr>
              <p:txBody>
                <a:bodyPr wrap="square" rtlCol="0">
                  <a:spAutoFit/>
                </a:bodyPr>
                <a:lstStyle/>
                <a:p>
                  <a:r>
                    <a:rPr lang="en-US" altLang="zh-CN" sz="1400" spc="600" dirty="0">
                      <a:solidFill>
                        <a:schemeClr val="bg1"/>
                      </a:solidFill>
                      <a:cs typeface="+mn-ea"/>
                      <a:sym typeface="+mn-lt"/>
                    </a:rPr>
                    <a:t>Graduation thesis defense template</a:t>
                  </a:r>
                  <a:endParaRPr lang="zh-CN" altLang="en-US" sz="1400" spc="600" dirty="0">
                    <a:solidFill>
                      <a:schemeClr val="bg1"/>
                    </a:solidFill>
                    <a:cs typeface="+mn-ea"/>
                    <a:sym typeface="+mn-lt"/>
                  </a:endParaRPr>
                </a:p>
              </p:txBody>
            </p:sp>
            <p:sp>
              <p:nvSpPr>
                <p:cNvPr id="145" name="文本框 144"/>
                <p:cNvSpPr txBox="1"/>
                <p:nvPr/>
              </p:nvSpPr>
              <p:spPr>
                <a:xfrm>
                  <a:off x="1290113" y="2582173"/>
                  <a:ext cx="3342244" cy="353374"/>
                </a:xfrm>
                <a:prstGeom prst="rect">
                  <a:avLst/>
                </a:prstGeom>
                <a:noFill/>
              </p:spPr>
              <p:txBody>
                <a:bodyPr wrap="square">
                  <a:sp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x-none" altLang="zh-CN" sz="22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核心功能－</a:t>
                  </a:r>
                  <a:r>
                    <a:rPr kumimoji="0" lang="zh-CN" altLang="x-none" sz="22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辅助</a:t>
                  </a:r>
                  <a:r>
                    <a:rPr kumimoji="0" lang="zh-CN" altLang="x-none" sz="22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写作</a:t>
                  </a:r>
                  <a:endParaRPr kumimoji="0" lang="zh-CN" altLang="x-none" sz="22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grpSp>
              <p:nvGrpSpPr>
                <p:cNvPr id="148" name="组合 147"/>
                <p:cNvGrpSpPr/>
                <p:nvPr/>
              </p:nvGrpSpPr>
              <p:grpSpPr>
                <a:xfrm>
                  <a:off x="1012704" y="3163081"/>
                  <a:ext cx="1115672" cy="356079"/>
                  <a:chOff x="969019" y="2816904"/>
                  <a:chExt cx="1054117" cy="356079"/>
                </a:xfrm>
              </p:grpSpPr>
              <p:sp>
                <p:nvSpPr>
                  <p:cNvPr id="149" name="文本框 148"/>
                  <p:cNvSpPr txBox="1"/>
                  <p:nvPr/>
                </p:nvSpPr>
                <p:spPr>
                  <a:xfrm>
                    <a:off x="1039640" y="2816904"/>
                    <a:ext cx="983496" cy="25506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1100" b="0" i="0" u="none" strike="noStrike" kern="1200" cap="none" spc="0" normalizeH="0" baseline="0" noProof="0" dirty="0">
                      <a:ln>
                        <a:noFill/>
                      </a:ln>
                      <a:solidFill>
                        <a:prstClr val="black"/>
                      </a:solidFill>
                      <a:effectLst/>
                      <a:uLnTx/>
                      <a:uFillTx/>
                      <a:cs typeface="+mn-ea"/>
                      <a:sym typeface="+mn-lt"/>
                    </a:endParaRPr>
                  </a:p>
                </p:txBody>
              </p:sp>
              <p:sp>
                <p:nvSpPr>
                  <p:cNvPr id="150" name="椭圆 149"/>
                  <p:cNvSpPr/>
                  <p:nvPr/>
                </p:nvSpPr>
                <p:spPr>
                  <a:xfrm>
                    <a:off x="969019" y="3100983"/>
                    <a:ext cx="72000" cy="7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grpSp>
            <p:sp>
              <p:nvSpPr>
                <p:cNvPr id="153" name="椭圆 152"/>
                <p:cNvSpPr/>
                <p:nvPr/>
              </p:nvSpPr>
              <p:spPr>
                <a:xfrm>
                  <a:off x="1011244" y="3843476"/>
                  <a:ext cx="76204" cy="7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sp>
              <p:nvSpPr>
                <p:cNvPr id="156" name="椭圆 155"/>
                <p:cNvSpPr/>
                <p:nvPr/>
              </p:nvSpPr>
              <p:spPr>
                <a:xfrm>
                  <a:off x="1011244" y="4992269"/>
                  <a:ext cx="76204" cy="7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grpSp>
          <p:sp>
            <p:nvSpPr>
              <p:cNvPr id="188" name="文本框 83"/>
              <p:cNvSpPr txBox="1"/>
              <p:nvPr/>
            </p:nvSpPr>
            <p:spPr>
              <a:xfrm>
                <a:off x="6283100" y="3392001"/>
                <a:ext cx="5491146" cy="4182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algn="just" defTabSz="914400" rtl="0" eaLnBrk="1" fontAlgn="auto" latinLnBrk="0" hangingPunct="1">
                  <a:lnSpc>
                    <a:spcPct val="100000"/>
                  </a:lnSpc>
                  <a:spcBef>
                    <a:spcPts val="0"/>
                  </a:spcBef>
                  <a:spcAft>
                    <a:spcPts val="0"/>
                  </a:spcAft>
                  <a:buClr>
                    <a:srgbClr val="E24848"/>
                  </a:buClr>
                  <a:buSzTx/>
                  <a:buFontTx/>
                  <a:buNone/>
                  <a:defRPr/>
                </a:pPr>
                <a:r>
                  <a:rPr kumimoji="0" lang="zh-CN" altLang="en-US" sz="1200" b="0" i="0" u="none" strike="noStrike" kern="1200" cap="none" spc="0" normalizeH="0" baseline="0" noProof="1">
                    <a:ln>
                      <a:noFill/>
                    </a:ln>
                    <a:solidFill>
                      <a:schemeClr val="bg1">
                        <a:lumMod val="75000"/>
                      </a:schemeClr>
                    </a:solidFill>
                    <a:effectLst/>
                    <a:uLnTx/>
                    <a:uFillTx/>
                    <a:cs typeface="+mn-ea"/>
                    <a:sym typeface="+mn-lt"/>
                  </a:rPr>
                  <a:t>对文档中的句子进行改写，提供多种表达方式，优化语句结构，并提高文档的语言流畅度和专业性。</a:t>
                </a:r>
                <a:endParaRPr kumimoji="0" lang="zh-CN" altLang="en-US" sz="1200" b="0" i="0" u="none" strike="noStrike" kern="1200" cap="none" spc="0" normalizeH="0" baseline="0" noProof="1">
                  <a:ln>
                    <a:noFill/>
                  </a:ln>
                  <a:solidFill>
                    <a:schemeClr val="bg1">
                      <a:lumMod val="75000"/>
                    </a:schemeClr>
                  </a:solidFill>
                  <a:effectLst/>
                  <a:uLnTx/>
                  <a:uFillTx/>
                  <a:cs typeface="+mn-ea"/>
                  <a:sym typeface="+mn-lt"/>
                </a:endParaRPr>
              </a:p>
            </p:txBody>
          </p:sp>
          <p:sp>
            <p:nvSpPr>
              <p:cNvPr id="190" name="文本框 83"/>
              <p:cNvSpPr txBox="1"/>
              <p:nvPr/>
            </p:nvSpPr>
            <p:spPr>
              <a:xfrm>
                <a:off x="6279068" y="3808171"/>
                <a:ext cx="5406911" cy="4182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sz="1200" b="0" i="0" u="none" strike="noStrike" kern="1200" cap="none" spc="0" normalizeH="0" baseline="0" noProof="1">
                    <a:ln>
                      <a:noFill/>
                    </a:ln>
                    <a:solidFill>
                      <a:schemeClr val="bg1">
                        <a:lumMod val="75000"/>
                      </a:schemeClr>
                    </a:solidFill>
                    <a:effectLst/>
                    <a:uLnTx/>
                    <a:uFillTx/>
                    <a:cs typeface="+mn-ea"/>
                    <a:sym typeface="+mn-lt"/>
                  </a:rPr>
                  <a:t>I根据学生的写作内容，推荐相关的文献或参考资料，并自动生成符合格式的引用。</a:t>
                </a:r>
                <a:endParaRPr kumimoji="0" sz="1200" b="0" i="0" u="none" strike="noStrike" kern="1200" cap="none" spc="0" normalizeH="0" baseline="0" noProof="1">
                  <a:ln>
                    <a:noFill/>
                  </a:ln>
                  <a:solidFill>
                    <a:schemeClr val="bg1">
                      <a:lumMod val="75000"/>
                    </a:schemeClr>
                  </a:solidFill>
                  <a:effectLst/>
                  <a:uLnTx/>
                  <a:uFillTx/>
                  <a:cs typeface="+mn-ea"/>
                  <a:sym typeface="+mn-lt"/>
                </a:endParaRPr>
              </a:p>
            </p:txBody>
          </p:sp>
          <p:sp>
            <p:nvSpPr>
              <p:cNvPr id="191" name="文本框 83"/>
              <p:cNvSpPr txBox="1"/>
              <p:nvPr/>
            </p:nvSpPr>
            <p:spPr>
              <a:xfrm>
                <a:off x="6283101" y="5075459"/>
                <a:ext cx="5328592" cy="4182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根据用户的写作主题提供思路扩展或灵感提示，帮助用户打破写作瓶颈，找到新的创作角度。</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p:txBody>
          </p:sp>
        </p:grpSp>
      </p:grpSp>
      <p:sp>
        <p:nvSpPr>
          <p:cNvPr id="6" name="椭圆 5"/>
          <p:cNvSpPr/>
          <p:nvPr>
            <p:custDataLst>
              <p:tags r:id="rId1"/>
            </p:custDataLst>
          </p:nvPr>
        </p:nvSpPr>
        <p:spPr>
          <a:xfrm>
            <a:off x="7512255" y="4128244"/>
            <a:ext cx="66323" cy="8759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sp>
        <p:nvSpPr>
          <p:cNvPr id="7" name="文本框 83"/>
          <p:cNvSpPr txBox="1"/>
          <p:nvPr>
            <p:custDataLst>
              <p:tags r:id="rId2"/>
            </p:custDataLst>
          </p:nvPr>
        </p:nvSpPr>
        <p:spPr>
          <a:xfrm>
            <a:off x="7752160" y="3858847"/>
            <a:ext cx="4323635"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选择笔记或导入的学习资料，AI自动生成复习材料，包括总结的知识要点、关键概念列表等。系统还能自动生成每个知识点的简要解释或扩展说明。</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p:txBody>
      </p:sp>
      <p:pic>
        <p:nvPicPr>
          <p:cNvPr id="11" name="图片 10"/>
          <p:cNvPicPr>
            <a:picLocks noChangeAspect="1"/>
          </p:cNvPicPr>
          <p:nvPr>
            <p:custDataLst>
              <p:tags r:id="rId3"/>
            </p:custDataLst>
          </p:nvPr>
        </p:nvPicPr>
        <p:blipFill>
          <a:blip r:embed="rId4"/>
          <a:stretch>
            <a:fillRect/>
          </a:stretch>
        </p:blipFill>
        <p:spPr>
          <a:xfrm>
            <a:off x="191135" y="980440"/>
            <a:ext cx="7031355" cy="4555490"/>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191770" y="980440"/>
            <a:ext cx="7030720" cy="4544695"/>
          </a:xfrm>
          <a:prstGeom prst="rect">
            <a:avLst/>
          </a:prstGeom>
        </p:spPr>
      </p:pic>
      <p:pic>
        <p:nvPicPr>
          <p:cNvPr id="18" name="图片 17"/>
          <p:cNvPicPr>
            <a:picLocks noChangeAspect="1"/>
          </p:cNvPicPr>
          <p:nvPr>
            <p:custDataLst>
              <p:tags r:id="rId7"/>
            </p:custDataLst>
          </p:nvPr>
        </p:nvPicPr>
        <p:blipFill>
          <a:blip r:embed="rId8"/>
          <a:stretch>
            <a:fillRect/>
          </a:stretch>
        </p:blipFill>
        <p:spPr>
          <a:xfrm>
            <a:off x="191135" y="980440"/>
            <a:ext cx="7101205" cy="4544060"/>
          </a:xfrm>
          <a:prstGeom prst="rect">
            <a:avLst/>
          </a:prstGeom>
        </p:spPr>
      </p:pic>
      <p:grpSp>
        <p:nvGrpSpPr>
          <p:cNvPr id="71" name="组合 70"/>
          <p:cNvGrpSpPr/>
          <p:nvPr/>
        </p:nvGrpSpPr>
        <p:grpSpPr>
          <a:xfrm>
            <a:off x="0" y="1"/>
            <a:ext cx="12192000" cy="650875"/>
            <a:chOff x="0" y="1"/>
            <a:chExt cx="12192000" cy="650875"/>
          </a:xfrm>
        </p:grpSpPr>
        <p:sp>
          <p:nvSpPr>
            <p:cNvPr id="72" name="矩形 71"/>
            <p:cNvSpPr/>
            <p:nvPr>
              <p:custDataLst>
                <p:tags r:id="rId9"/>
              </p:custDataLst>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p:cNvGrpSpPr/>
            <p:nvPr/>
          </p:nvGrpSpPr>
          <p:grpSpPr>
            <a:xfrm>
              <a:off x="4007831" y="159473"/>
              <a:ext cx="7050894" cy="368300"/>
              <a:chOff x="3664931" y="299173"/>
              <a:chExt cx="7050894" cy="368300"/>
            </a:xfrm>
          </p:grpSpPr>
          <p:sp>
            <p:nvSpPr>
              <p:cNvPr id="76" name="文本框 75"/>
              <p:cNvSpPr txBox="1"/>
              <p:nvPr>
                <p:custDataLst>
                  <p:tags r:id="rId10"/>
                </p:custDataLst>
              </p:nvPr>
            </p:nvSpPr>
            <p:spPr>
              <a:xfrm>
                <a:off x="522350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原型</a:t>
                </a:r>
                <a:r>
                  <a:rPr lang="zh-CN" altLang="en-US" b="1" dirty="0">
                    <a:solidFill>
                      <a:schemeClr val="bg1"/>
                    </a:solidFill>
                    <a:latin typeface="思源黑体 CN Regular" panose="020B0500000000000000" pitchFamily="34" charset="-122"/>
                    <a:ea typeface="思源黑体 CN Regular" panose="020B0500000000000000" pitchFamily="34" charset="-122"/>
                  </a:rPr>
                  <a:t>展示</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7" name="文本框 76"/>
              <p:cNvSpPr txBox="1"/>
              <p:nvPr>
                <p:custDataLst>
                  <p:tags r:id="rId11"/>
                </p:custDataLst>
              </p:nvPr>
            </p:nvSpPr>
            <p:spPr>
              <a:xfrm>
                <a:off x="695098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概要设计</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9" name="文本框 78"/>
              <p:cNvSpPr txBox="1"/>
              <p:nvPr>
                <p:custDataLst>
                  <p:tags r:id="rId12"/>
                </p:custDataLst>
              </p:nvPr>
            </p:nvSpPr>
            <p:spPr>
              <a:xfrm>
                <a:off x="10405945" y="299173"/>
                <a:ext cx="309880" cy="368300"/>
              </a:xfrm>
              <a:prstGeom prst="rect">
                <a:avLst/>
              </a:prstGeom>
              <a:noFill/>
            </p:spPr>
            <p:txBody>
              <a:bodyPr wrap="none" rtlCol="0">
                <a:spAutoFit/>
              </a:bodyPr>
              <a:lstStyle/>
              <a:p>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80" name="文本框 79"/>
              <p:cNvSpPr txBox="1"/>
              <p:nvPr>
                <p:custDataLst>
                  <p:tags r:id="rId13"/>
                </p:custDataLst>
              </p:nvPr>
            </p:nvSpPr>
            <p:spPr>
              <a:xfrm>
                <a:off x="3664931" y="299173"/>
                <a:ext cx="1217930" cy="368300"/>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项目概述</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81" name="直接连接符 80"/>
              <p:cNvCxnSpPr/>
              <p:nvPr>
                <p:custDataLst>
                  <p:tags r:id="rId14"/>
                </p:custDataLst>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custDataLst>
                  <p:tags r:id="rId15"/>
                </p:custDataLst>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16"/>
                </p:custDataLst>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custDataLst>
                  <p:tags r:id="rId17"/>
                </p:custDataLst>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4" name="等腰三角形 73"/>
            <p:cNvSpPr/>
            <p:nvPr>
              <p:custDataLst>
                <p:tags r:id="rId18"/>
              </p:custDataLst>
            </p:nvPr>
          </p:nvSpPr>
          <p:spPr>
            <a:xfrm>
              <a:off x="5663740" y="501650"/>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396480" y="1182370"/>
            <a:ext cx="4682489" cy="4224772"/>
            <a:chOff x="5887179" y="1753924"/>
            <a:chExt cx="5946902" cy="3838652"/>
          </a:xfrm>
        </p:grpSpPr>
        <p:sp>
          <p:nvSpPr>
            <p:cNvPr id="3" name="矩形: 圆角 2"/>
            <p:cNvSpPr/>
            <p:nvPr/>
          </p:nvSpPr>
          <p:spPr>
            <a:xfrm>
              <a:off x="5887179" y="1753924"/>
              <a:ext cx="5491147" cy="556515"/>
            </a:xfrm>
            <a:prstGeom prst="roundRect">
              <a:avLst>
                <a:gd name="adj" fmla="val 50000"/>
              </a:avLst>
            </a:prstGeom>
            <a:gradFill>
              <a:gsLst>
                <a:gs pos="100000">
                  <a:srgbClr val="0E419C"/>
                </a:gs>
                <a:gs pos="0">
                  <a:srgbClr val="0E419C">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6035831" y="2342929"/>
              <a:ext cx="5798250" cy="3249647"/>
              <a:chOff x="5975996" y="2565178"/>
              <a:chExt cx="5798250" cy="3249647"/>
            </a:xfrm>
          </p:grpSpPr>
          <p:grpSp>
            <p:nvGrpSpPr>
              <p:cNvPr id="13" name="组合 12"/>
              <p:cNvGrpSpPr/>
              <p:nvPr/>
            </p:nvGrpSpPr>
            <p:grpSpPr>
              <a:xfrm>
                <a:off x="10106873" y="4977550"/>
                <a:ext cx="1013175" cy="837275"/>
                <a:chOff x="9057311" y="4165781"/>
                <a:chExt cx="2073210" cy="1713274"/>
              </a:xfrm>
            </p:grpSpPr>
            <p:sp>
              <p:nvSpPr>
                <p:cNvPr id="14" name="任意多边形: 形状 13"/>
                <p:cNvSpPr/>
                <p:nvPr/>
              </p:nvSpPr>
              <p:spPr>
                <a:xfrm>
                  <a:off x="9621603" y="4728092"/>
                  <a:ext cx="466603" cy="473274"/>
                </a:xfrm>
                <a:custGeom>
                  <a:avLst/>
                  <a:gdLst>
                    <a:gd name="connsiteX0" fmla="*/ 284131 w 284130"/>
                    <a:gd name="connsiteY0" fmla="*/ 95726 h 284035"/>
                    <a:gd name="connsiteX1" fmla="*/ 188404 w 284130"/>
                    <a:gd name="connsiteY1" fmla="*/ 95726 h 284035"/>
                    <a:gd name="connsiteX2" fmla="*/ 188404 w 284130"/>
                    <a:gd name="connsiteY2" fmla="*/ 0 h 284035"/>
                    <a:gd name="connsiteX3" fmla="*/ 95726 w 284130"/>
                    <a:gd name="connsiteY3" fmla="*/ 0 h 284035"/>
                    <a:gd name="connsiteX4" fmla="*/ 95726 w 284130"/>
                    <a:gd name="connsiteY4" fmla="*/ 95726 h 284035"/>
                    <a:gd name="connsiteX5" fmla="*/ 0 w 284130"/>
                    <a:gd name="connsiteY5" fmla="*/ 95726 h 284035"/>
                    <a:gd name="connsiteX6" fmla="*/ 0 w 284130"/>
                    <a:gd name="connsiteY6" fmla="*/ 188309 h 284035"/>
                    <a:gd name="connsiteX7" fmla="*/ 95726 w 284130"/>
                    <a:gd name="connsiteY7" fmla="*/ 188309 h 284035"/>
                    <a:gd name="connsiteX8" fmla="*/ 95726 w 284130"/>
                    <a:gd name="connsiteY8" fmla="*/ 284036 h 284035"/>
                    <a:gd name="connsiteX9" fmla="*/ 188404 w 284130"/>
                    <a:gd name="connsiteY9" fmla="*/ 284036 h 284035"/>
                    <a:gd name="connsiteX10" fmla="*/ 188404 w 284130"/>
                    <a:gd name="connsiteY10" fmla="*/ 188309 h 284035"/>
                    <a:gd name="connsiteX11" fmla="*/ 284131 w 284130"/>
                    <a:gd name="connsiteY11" fmla="*/ 188309 h 284035"/>
                    <a:gd name="connsiteX12" fmla="*/ 284131 w 284130"/>
                    <a:gd name="connsiteY12" fmla="*/ 95726 h 28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130" h="284035">
                      <a:moveTo>
                        <a:pt x="284131" y="95726"/>
                      </a:moveTo>
                      <a:lnTo>
                        <a:pt x="188404" y="95726"/>
                      </a:lnTo>
                      <a:lnTo>
                        <a:pt x="188404" y="0"/>
                      </a:lnTo>
                      <a:lnTo>
                        <a:pt x="95726" y="0"/>
                      </a:lnTo>
                      <a:lnTo>
                        <a:pt x="95726" y="95726"/>
                      </a:lnTo>
                      <a:lnTo>
                        <a:pt x="0" y="95726"/>
                      </a:lnTo>
                      <a:lnTo>
                        <a:pt x="0" y="188309"/>
                      </a:lnTo>
                      <a:lnTo>
                        <a:pt x="95726" y="188309"/>
                      </a:lnTo>
                      <a:lnTo>
                        <a:pt x="95726" y="284036"/>
                      </a:lnTo>
                      <a:lnTo>
                        <a:pt x="188404" y="284036"/>
                      </a:lnTo>
                      <a:lnTo>
                        <a:pt x="188404" y="188309"/>
                      </a:lnTo>
                      <a:lnTo>
                        <a:pt x="284131" y="188309"/>
                      </a:lnTo>
                      <a:lnTo>
                        <a:pt x="284131" y="95726"/>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srgbClr val="000000"/>
                    </a:solidFill>
                    <a:effectLst/>
                    <a:uLnTx/>
                    <a:uFillTx/>
                    <a:cs typeface="+mn-ea"/>
                    <a:sym typeface="+mn-lt"/>
                  </a:endParaRPr>
                </a:p>
              </p:txBody>
            </p:sp>
            <p:sp>
              <p:nvSpPr>
                <p:cNvPr id="15" name="任意多边形: 形状 14"/>
                <p:cNvSpPr/>
                <p:nvPr/>
              </p:nvSpPr>
              <p:spPr>
                <a:xfrm>
                  <a:off x="9057311" y="5389435"/>
                  <a:ext cx="446113" cy="452642"/>
                </a:xfrm>
                <a:custGeom>
                  <a:avLst/>
                  <a:gdLst>
                    <a:gd name="connsiteX0" fmla="*/ 172323 w 271653"/>
                    <a:gd name="connsiteY0" fmla="*/ 7811 h 271653"/>
                    <a:gd name="connsiteX1" fmla="*/ 172323 w 271653"/>
                    <a:gd name="connsiteY1" fmla="*/ 99346 h 271653"/>
                    <a:gd name="connsiteX2" fmla="*/ 263859 w 271653"/>
                    <a:gd name="connsiteY2" fmla="*/ 99346 h 271653"/>
                    <a:gd name="connsiteX3" fmla="*/ 263859 w 271653"/>
                    <a:gd name="connsiteY3" fmla="*/ 172307 h 271653"/>
                    <a:gd name="connsiteX4" fmla="*/ 172323 w 271653"/>
                    <a:gd name="connsiteY4" fmla="*/ 172307 h 271653"/>
                    <a:gd name="connsiteX5" fmla="*/ 172323 w 271653"/>
                    <a:gd name="connsiteY5" fmla="*/ 263842 h 271653"/>
                    <a:gd name="connsiteX6" fmla="*/ 99362 w 271653"/>
                    <a:gd name="connsiteY6" fmla="*/ 263842 h 271653"/>
                    <a:gd name="connsiteX7" fmla="*/ 99362 w 271653"/>
                    <a:gd name="connsiteY7" fmla="*/ 172307 h 271653"/>
                    <a:gd name="connsiteX8" fmla="*/ 7827 w 271653"/>
                    <a:gd name="connsiteY8" fmla="*/ 172307 h 271653"/>
                    <a:gd name="connsiteX9" fmla="*/ 7827 w 271653"/>
                    <a:gd name="connsiteY9" fmla="*/ 99346 h 271653"/>
                    <a:gd name="connsiteX10" fmla="*/ 99362 w 271653"/>
                    <a:gd name="connsiteY10" fmla="*/ 99346 h 271653"/>
                    <a:gd name="connsiteX11" fmla="*/ 99362 w 271653"/>
                    <a:gd name="connsiteY11" fmla="*/ 7811 h 271653"/>
                    <a:gd name="connsiteX12" fmla="*/ 172323 w 271653"/>
                    <a:gd name="connsiteY12" fmla="*/ 7811 h 271653"/>
                    <a:gd name="connsiteX13" fmla="*/ 180134 w 271653"/>
                    <a:gd name="connsiteY13" fmla="*/ 0 h 271653"/>
                    <a:gd name="connsiteX14" fmla="*/ 91551 w 271653"/>
                    <a:gd name="connsiteY14" fmla="*/ 0 h 271653"/>
                    <a:gd name="connsiteX15" fmla="*/ 91551 w 271653"/>
                    <a:gd name="connsiteY15" fmla="*/ 91535 h 271653"/>
                    <a:gd name="connsiteX16" fmla="*/ 16 w 271653"/>
                    <a:gd name="connsiteY16" fmla="*/ 91535 h 271653"/>
                    <a:gd name="connsiteX17" fmla="*/ 16 w 271653"/>
                    <a:gd name="connsiteY17" fmla="*/ 180118 h 271653"/>
                    <a:gd name="connsiteX18" fmla="*/ 91551 w 271653"/>
                    <a:gd name="connsiteY18" fmla="*/ 180118 h 271653"/>
                    <a:gd name="connsiteX19" fmla="*/ 91551 w 271653"/>
                    <a:gd name="connsiteY19" fmla="*/ 271653 h 271653"/>
                    <a:gd name="connsiteX20" fmla="*/ 180134 w 271653"/>
                    <a:gd name="connsiteY20" fmla="*/ 271653 h 271653"/>
                    <a:gd name="connsiteX21" fmla="*/ 180134 w 271653"/>
                    <a:gd name="connsiteY21" fmla="*/ 180118 h 271653"/>
                    <a:gd name="connsiteX22" fmla="*/ 271669 w 271653"/>
                    <a:gd name="connsiteY22" fmla="*/ 180118 h 271653"/>
                    <a:gd name="connsiteX23" fmla="*/ 271669 w 271653"/>
                    <a:gd name="connsiteY23" fmla="*/ 91535 h 271653"/>
                    <a:gd name="connsiteX24" fmla="*/ 180134 w 271653"/>
                    <a:gd name="connsiteY24" fmla="*/ 91535 h 271653"/>
                    <a:gd name="connsiteX25" fmla="*/ 180134 w 271653"/>
                    <a:gd name="connsiteY25" fmla="*/ 0 h 27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653" h="271653">
                      <a:moveTo>
                        <a:pt x="172323" y="7811"/>
                      </a:moveTo>
                      <a:lnTo>
                        <a:pt x="172323" y="99346"/>
                      </a:lnTo>
                      <a:lnTo>
                        <a:pt x="263859" y="99346"/>
                      </a:lnTo>
                      <a:lnTo>
                        <a:pt x="263859" y="172307"/>
                      </a:lnTo>
                      <a:lnTo>
                        <a:pt x="172323" y="172307"/>
                      </a:lnTo>
                      <a:lnTo>
                        <a:pt x="172323" y="263842"/>
                      </a:lnTo>
                      <a:lnTo>
                        <a:pt x="99362" y="263842"/>
                      </a:lnTo>
                      <a:lnTo>
                        <a:pt x="99362" y="172307"/>
                      </a:lnTo>
                      <a:lnTo>
                        <a:pt x="7827" y="172307"/>
                      </a:lnTo>
                      <a:lnTo>
                        <a:pt x="7827" y="99346"/>
                      </a:lnTo>
                      <a:lnTo>
                        <a:pt x="99362" y="99346"/>
                      </a:lnTo>
                      <a:lnTo>
                        <a:pt x="99362" y="7811"/>
                      </a:lnTo>
                      <a:lnTo>
                        <a:pt x="172323" y="7811"/>
                      </a:lnTo>
                      <a:moveTo>
                        <a:pt x="180134" y="0"/>
                      </a:moveTo>
                      <a:lnTo>
                        <a:pt x="91551" y="0"/>
                      </a:lnTo>
                      <a:lnTo>
                        <a:pt x="91551" y="91535"/>
                      </a:lnTo>
                      <a:lnTo>
                        <a:pt x="16" y="91535"/>
                      </a:lnTo>
                      <a:lnTo>
                        <a:pt x="16" y="180118"/>
                      </a:lnTo>
                      <a:lnTo>
                        <a:pt x="91551" y="180118"/>
                      </a:lnTo>
                      <a:lnTo>
                        <a:pt x="91551" y="271653"/>
                      </a:lnTo>
                      <a:lnTo>
                        <a:pt x="180134" y="271653"/>
                      </a:lnTo>
                      <a:lnTo>
                        <a:pt x="180134" y="180118"/>
                      </a:lnTo>
                      <a:lnTo>
                        <a:pt x="271669" y="180118"/>
                      </a:lnTo>
                      <a:lnTo>
                        <a:pt x="271669" y="91535"/>
                      </a:lnTo>
                      <a:lnTo>
                        <a:pt x="180134" y="91535"/>
                      </a:lnTo>
                      <a:lnTo>
                        <a:pt x="18013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srgbClr val="000000"/>
                    </a:solidFill>
                    <a:effectLst/>
                    <a:uLnTx/>
                    <a:uFillTx/>
                    <a:cs typeface="+mn-ea"/>
                    <a:sym typeface="+mn-lt"/>
                  </a:endParaRPr>
                </a:p>
              </p:txBody>
            </p:sp>
            <p:sp>
              <p:nvSpPr>
                <p:cNvPr id="16" name="任意多边形: 形状 15"/>
                <p:cNvSpPr/>
                <p:nvPr/>
              </p:nvSpPr>
              <p:spPr>
                <a:xfrm>
                  <a:off x="10165404" y="4899813"/>
                  <a:ext cx="965117" cy="979242"/>
                </a:xfrm>
                <a:custGeom>
                  <a:avLst/>
                  <a:gdLst>
                    <a:gd name="connsiteX0" fmla="*/ 372825 w 587692"/>
                    <a:gd name="connsiteY0" fmla="*/ 16954 h 587692"/>
                    <a:gd name="connsiteX1" fmla="*/ 372825 w 587692"/>
                    <a:gd name="connsiteY1" fmla="*/ 214979 h 587692"/>
                    <a:gd name="connsiteX2" fmla="*/ 570849 w 587692"/>
                    <a:gd name="connsiteY2" fmla="*/ 214979 h 587692"/>
                    <a:gd name="connsiteX3" fmla="*/ 570849 w 587692"/>
                    <a:gd name="connsiteY3" fmla="*/ 372808 h 587692"/>
                    <a:gd name="connsiteX4" fmla="*/ 372825 w 587692"/>
                    <a:gd name="connsiteY4" fmla="*/ 372808 h 587692"/>
                    <a:gd name="connsiteX5" fmla="*/ 372825 w 587692"/>
                    <a:gd name="connsiteY5" fmla="*/ 570833 h 587692"/>
                    <a:gd name="connsiteX6" fmla="*/ 214995 w 587692"/>
                    <a:gd name="connsiteY6" fmla="*/ 570833 h 587692"/>
                    <a:gd name="connsiteX7" fmla="*/ 214995 w 587692"/>
                    <a:gd name="connsiteY7" fmla="*/ 372808 h 587692"/>
                    <a:gd name="connsiteX8" fmla="*/ 16971 w 587692"/>
                    <a:gd name="connsiteY8" fmla="*/ 372808 h 587692"/>
                    <a:gd name="connsiteX9" fmla="*/ 16971 w 587692"/>
                    <a:gd name="connsiteY9" fmla="*/ 214979 h 587692"/>
                    <a:gd name="connsiteX10" fmla="*/ 214995 w 587692"/>
                    <a:gd name="connsiteY10" fmla="*/ 214979 h 587692"/>
                    <a:gd name="connsiteX11" fmla="*/ 214995 w 587692"/>
                    <a:gd name="connsiteY11" fmla="*/ 16954 h 587692"/>
                    <a:gd name="connsiteX12" fmla="*/ 372825 w 587692"/>
                    <a:gd name="connsiteY12" fmla="*/ 16954 h 587692"/>
                    <a:gd name="connsiteX13" fmla="*/ 389684 w 587692"/>
                    <a:gd name="connsiteY13" fmla="*/ 0 h 587692"/>
                    <a:gd name="connsiteX14" fmla="*/ 198041 w 587692"/>
                    <a:gd name="connsiteY14" fmla="*/ 0 h 587692"/>
                    <a:gd name="connsiteX15" fmla="*/ 198041 w 587692"/>
                    <a:gd name="connsiteY15" fmla="*/ 198025 h 587692"/>
                    <a:gd name="connsiteX16" fmla="*/ 16 w 587692"/>
                    <a:gd name="connsiteY16" fmla="*/ 198025 h 587692"/>
                    <a:gd name="connsiteX17" fmla="*/ 16 w 587692"/>
                    <a:gd name="connsiteY17" fmla="*/ 389668 h 587692"/>
                    <a:gd name="connsiteX18" fmla="*/ 198041 w 587692"/>
                    <a:gd name="connsiteY18" fmla="*/ 389668 h 587692"/>
                    <a:gd name="connsiteX19" fmla="*/ 198041 w 587692"/>
                    <a:gd name="connsiteY19" fmla="*/ 587693 h 587692"/>
                    <a:gd name="connsiteX20" fmla="*/ 389684 w 587692"/>
                    <a:gd name="connsiteY20" fmla="*/ 587693 h 587692"/>
                    <a:gd name="connsiteX21" fmla="*/ 389684 w 587692"/>
                    <a:gd name="connsiteY21" fmla="*/ 389668 h 587692"/>
                    <a:gd name="connsiteX22" fmla="*/ 587709 w 587692"/>
                    <a:gd name="connsiteY22" fmla="*/ 389668 h 587692"/>
                    <a:gd name="connsiteX23" fmla="*/ 587709 w 587692"/>
                    <a:gd name="connsiteY23" fmla="*/ 198025 h 587692"/>
                    <a:gd name="connsiteX24" fmla="*/ 389684 w 587692"/>
                    <a:gd name="connsiteY24" fmla="*/ 198025 h 587692"/>
                    <a:gd name="connsiteX25" fmla="*/ 389684 w 587692"/>
                    <a:gd name="connsiteY25" fmla="*/ 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87692" h="587692">
                      <a:moveTo>
                        <a:pt x="372825" y="16954"/>
                      </a:moveTo>
                      <a:lnTo>
                        <a:pt x="372825" y="214979"/>
                      </a:lnTo>
                      <a:lnTo>
                        <a:pt x="570849" y="214979"/>
                      </a:lnTo>
                      <a:lnTo>
                        <a:pt x="570849" y="372808"/>
                      </a:lnTo>
                      <a:lnTo>
                        <a:pt x="372825" y="372808"/>
                      </a:lnTo>
                      <a:lnTo>
                        <a:pt x="372825" y="570833"/>
                      </a:lnTo>
                      <a:lnTo>
                        <a:pt x="214995" y="570833"/>
                      </a:lnTo>
                      <a:lnTo>
                        <a:pt x="214995" y="372808"/>
                      </a:lnTo>
                      <a:lnTo>
                        <a:pt x="16971" y="372808"/>
                      </a:lnTo>
                      <a:lnTo>
                        <a:pt x="16971" y="214979"/>
                      </a:lnTo>
                      <a:lnTo>
                        <a:pt x="214995" y="214979"/>
                      </a:lnTo>
                      <a:lnTo>
                        <a:pt x="214995" y="16954"/>
                      </a:lnTo>
                      <a:lnTo>
                        <a:pt x="372825" y="16954"/>
                      </a:lnTo>
                      <a:moveTo>
                        <a:pt x="389684" y="0"/>
                      </a:moveTo>
                      <a:lnTo>
                        <a:pt x="198041" y="0"/>
                      </a:lnTo>
                      <a:lnTo>
                        <a:pt x="198041" y="198025"/>
                      </a:lnTo>
                      <a:lnTo>
                        <a:pt x="16" y="198025"/>
                      </a:lnTo>
                      <a:lnTo>
                        <a:pt x="16" y="389668"/>
                      </a:lnTo>
                      <a:lnTo>
                        <a:pt x="198041" y="389668"/>
                      </a:lnTo>
                      <a:lnTo>
                        <a:pt x="198041" y="587693"/>
                      </a:lnTo>
                      <a:lnTo>
                        <a:pt x="389684" y="587693"/>
                      </a:lnTo>
                      <a:lnTo>
                        <a:pt x="389684" y="389668"/>
                      </a:lnTo>
                      <a:lnTo>
                        <a:pt x="587709" y="389668"/>
                      </a:lnTo>
                      <a:lnTo>
                        <a:pt x="587709" y="198025"/>
                      </a:lnTo>
                      <a:lnTo>
                        <a:pt x="389684" y="198025"/>
                      </a:lnTo>
                      <a:lnTo>
                        <a:pt x="38968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srgbClr val="000000"/>
                    </a:solidFill>
                    <a:effectLst/>
                    <a:uLnTx/>
                    <a:uFillTx/>
                    <a:cs typeface="+mn-ea"/>
                    <a:sym typeface="+mn-lt"/>
                  </a:endParaRPr>
                </a:p>
              </p:txBody>
            </p:sp>
            <p:sp>
              <p:nvSpPr>
                <p:cNvPr id="17" name="任意多边形: 形状 16"/>
                <p:cNvSpPr/>
                <p:nvPr/>
              </p:nvSpPr>
              <p:spPr>
                <a:xfrm>
                  <a:off x="10167513" y="4165781"/>
                  <a:ext cx="503206" cy="511046"/>
                </a:xfrm>
                <a:custGeom>
                  <a:avLst/>
                  <a:gdLst>
                    <a:gd name="connsiteX0" fmla="*/ 194326 w 306419"/>
                    <a:gd name="connsiteY0" fmla="*/ 8858 h 306704"/>
                    <a:gd name="connsiteX1" fmla="*/ 194326 w 306419"/>
                    <a:gd name="connsiteY1" fmla="*/ 112109 h 306704"/>
                    <a:gd name="connsiteX2" fmla="*/ 297577 w 306419"/>
                    <a:gd name="connsiteY2" fmla="*/ 112109 h 306704"/>
                    <a:gd name="connsiteX3" fmla="*/ 297577 w 306419"/>
                    <a:gd name="connsiteY3" fmla="*/ 194405 h 306704"/>
                    <a:gd name="connsiteX4" fmla="*/ 194326 w 306419"/>
                    <a:gd name="connsiteY4" fmla="*/ 194405 h 306704"/>
                    <a:gd name="connsiteX5" fmla="*/ 194326 w 306419"/>
                    <a:gd name="connsiteY5" fmla="*/ 297656 h 306704"/>
                    <a:gd name="connsiteX6" fmla="*/ 112125 w 306419"/>
                    <a:gd name="connsiteY6" fmla="*/ 297656 h 306704"/>
                    <a:gd name="connsiteX7" fmla="*/ 112125 w 306419"/>
                    <a:gd name="connsiteY7" fmla="*/ 194405 h 306704"/>
                    <a:gd name="connsiteX8" fmla="*/ 8874 w 306419"/>
                    <a:gd name="connsiteY8" fmla="*/ 194405 h 306704"/>
                    <a:gd name="connsiteX9" fmla="*/ 8874 w 306419"/>
                    <a:gd name="connsiteY9" fmla="*/ 112109 h 306704"/>
                    <a:gd name="connsiteX10" fmla="*/ 112125 w 306419"/>
                    <a:gd name="connsiteY10" fmla="*/ 112109 h 306704"/>
                    <a:gd name="connsiteX11" fmla="*/ 112125 w 306419"/>
                    <a:gd name="connsiteY11" fmla="*/ 8858 h 306704"/>
                    <a:gd name="connsiteX12" fmla="*/ 194326 w 306419"/>
                    <a:gd name="connsiteY12" fmla="*/ 8858 h 306704"/>
                    <a:gd name="connsiteX13" fmla="*/ 203184 w 306419"/>
                    <a:gd name="connsiteY13" fmla="*/ 0 h 306704"/>
                    <a:gd name="connsiteX14" fmla="*/ 103267 w 306419"/>
                    <a:gd name="connsiteY14" fmla="*/ 0 h 306704"/>
                    <a:gd name="connsiteX15" fmla="*/ 103267 w 306419"/>
                    <a:gd name="connsiteY15" fmla="*/ 103251 h 306704"/>
                    <a:gd name="connsiteX16" fmla="*/ 16 w 306419"/>
                    <a:gd name="connsiteY16" fmla="*/ 103251 h 306704"/>
                    <a:gd name="connsiteX17" fmla="*/ 16 w 306419"/>
                    <a:gd name="connsiteY17" fmla="*/ 203454 h 306704"/>
                    <a:gd name="connsiteX18" fmla="*/ 103267 w 306419"/>
                    <a:gd name="connsiteY18" fmla="*/ 203454 h 306704"/>
                    <a:gd name="connsiteX19" fmla="*/ 103267 w 306419"/>
                    <a:gd name="connsiteY19" fmla="*/ 306705 h 306704"/>
                    <a:gd name="connsiteX20" fmla="*/ 203184 w 306419"/>
                    <a:gd name="connsiteY20" fmla="*/ 306705 h 306704"/>
                    <a:gd name="connsiteX21" fmla="*/ 203184 w 306419"/>
                    <a:gd name="connsiteY21" fmla="*/ 203454 h 306704"/>
                    <a:gd name="connsiteX22" fmla="*/ 306435 w 306419"/>
                    <a:gd name="connsiteY22" fmla="*/ 203454 h 306704"/>
                    <a:gd name="connsiteX23" fmla="*/ 306435 w 306419"/>
                    <a:gd name="connsiteY23" fmla="*/ 103251 h 306704"/>
                    <a:gd name="connsiteX24" fmla="*/ 203184 w 306419"/>
                    <a:gd name="connsiteY24" fmla="*/ 103251 h 306704"/>
                    <a:gd name="connsiteX25" fmla="*/ 203184 w 306419"/>
                    <a:gd name="connsiteY25" fmla="*/ 0 h 30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6419" h="306704">
                      <a:moveTo>
                        <a:pt x="194326" y="8858"/>
                      </a:moveTo>
                      <a:lnTo>
                        <a:pt x="194326" y="112109"/>
                      </a:lnTo>
                      <a:lnTo>
                        <a:pt x="297577" y="112109"/>
                      </a:lnTo>
                      <a:lnTo>
                        <a:pt x="297577" y="194405"/>
                      </a:lnTo>
                      <a:lnTo>
                        <a:pt x="194326" y="194405"/>
                      </a:lnTo>
                      <a:lnTo>
                        <a:pt x="194326" y="297656"/>
                      </a:lnTo>
                      <a:lnTo>
                        <a:pt x="112125" y="297656"/>
                      </a:lnTo>
                      <a:lnTo>
                        <a:pt x="112125" y="194405"/>
                      </a:lnTo>
                      <a:lnTo>
                        <a:pt x="8874" y="194405"/>
                      </a:lnTo>
                      <a:lnTo>
                        <a:pt x="8874" y="112109"/>
                      </a:lnTo>
                      <a:lnTo>
                        <a:pt x="112125" y="112109"/>
                      </a:lnTo>
                      <a:lnTo>
                        <a:pt x="112125" y="8858"/>
                      </a:lnTo>
                      <a:lnTo>
                        <a:pt x="194326" y="8858"/>
                      </a:lnTo>
                      <a:moveTo>
                        <a:pt x="203184" y="0"/>
                      </a:moveTo>
                      <a:lnTo>
                        <a:pt x="103267" y="0"/>
                      </a:lnTo>
                      <a:lnTo>
                        <a:pt x="103267" y="103251"/>
                      </a:lnTo>
                      <a:lnTo>
                        <a:pt x="16" y="103251"/>
                      </a:lnTo>
                      <a:lnTo>
                        <a:pt x="16" y="203454"/>
                      </a:lnTo>
                      <a:lnTo>
                        <a:pt x="103267" y="203454"/>
                      </a:lnTo>
                      <a:lnTo>
                        <a:pt x="103267" y="306705"/>
                      </a:lnTo>
                      <a:lnTo>
                        <a:pt x="203184" y="306705"/>
                      </a:lnTo>
                      <a:lnTo>
                        <a:pt x="203184" y="203454"/>
                      </a:lnTo>
                      <a:lnTo>
                        <a:pt x="306435" y="203454"/>
                      </a:lnTo>
                      <a:lnTo>
                        <a:pt x="306435" y="103251"/>
                      </a:lnTo>
                      <a:lnTo>
                        <a:pt x="203184" y="103251"/>
                      </a:lnTo>
                      <a:lnTo>
                        <a:pt x="20318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srgbClr val="000000"/>
                    </a:solidFill>
                    <a:effectLst/>
                    <a:uLnTx/>
                    <a:uFillTx/>
                    <a:cs typeface="+mn-ea"/>
                    <a:sym typeface="+mn-lt"/>
                  </a:endParaRPr>
                </a:p>
              </p:txBody>
            </p:sp>
          </p:grpSp>
          <p:grpSp>
            <p:nvGrpSpPr>
              <p:cNvPr id="2" name="组合 1"/>
              <p:cNvGrpSpPr/>
              <p:nvPr/>
            </p:nvGrpSpPr>
            <p:grpSpPr>
              <a:xfrm>
                <a:off x="5975996" y="2565178"/>
                <a:ext cx="4001016" cy="1035707"/>
                <a:chOff x="1012704" y="2582173"/>
                <a:chExt cx="3619653" cy="936987"/>
              </a:xfrm>
            </p:grpSpPr>
            <p:sp>
              <p:nvSpPr>
                <p:cNvPr id="145" name="文本框 144"/>
                <p:cNvSpPr txBox="1"/>
                <p:nvPr/>
              </p:nvSpPr>
              <p:spPr>
                <a:xfrm>
                  <a:off x="1290113" y="2582173"/>
                  <a:ext cx="3342244" cy="353374"/>
                </a:xfrm>
                <a:prstGeom prst="rect">
                  <a:avLst/>
                </a:prstGeom>
                <a:noFill/>
              </p:spPr>
              <p:txBody>
                <a:bodyPr wrap="square">
                  <a:sp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x-none" altLang="zh-CN" sz="22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核心功能</a:t>
                  </a:r>
                  <a:r>
                    <a:rPr kumimoji="0" lang="en-US" altLang="x-none" sz="22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a:t>
                  </a:r>
                  <a:r>
                    <a:rPr kumimoji="0" lang="zh-CN" altLang="en-US" sz="22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日程管理</a:t>
                  </a:r>
                  <a:endParaRPr kumimoji="0" lang="zh-CN" altLang="en-US" sz="22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sp>
              <p:nvSpPr>
                <p:cNvPr id="150" name="椭圆 149"/>
                <p:cNvSpPr/>
                <p:nvPr/>
              </p:nvSpPr>
              <p:spPr>
                <a:xfrm>
                  <a:off x="1012704" y="3447160"/>
                  <a:ext cx="76204" cy="7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grpSp>
          <p:sp>
            <p:nvSpPr>
              <p:cNvPr id="188" name="文本框 83"/>
              <p:cNvSpPr txBox="1"/>
              <p:nvPr/>
            </p:nvSpPr>
            <p:spPr>
              <a:xfrm>
                <a:off x="6283100" y="3392001"/>
                <a:ext cx="5491146" cy="5861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algn="just" defTabSz="914400" rtl="0" eaLnBrk="1" fontAlgn="auto" latinLnBrk="0" hangingPunct="1">
                  <a:lnSpc>
                    <a:spcPct val="100000"/>
                  </a:lnSpc>
                  <a:spcBef>
                    <a:spcPts val="0"/>
                  </a:spcBef>
                  <a:spcAft>
                    <a:spcPts val="0"/>
                  </a:spcAft>
                  <a:buClr>
                    <a:srgbClr val="E24848"/>
                  </a:buClr>
                  <a:buSzTx/>
                  <a:buFontTx/>
                  <a:buNone/>
                  <a:defRPr/>
                </a:pPr>
                <a:r>
                  <a:rPr kumimoji="0" lang="zh-CN" altLang="en-US" sz="1200" b="0" i="0" u="none" strike="noStrike" kern="1200" cap="none" spc="0" normalizeH="0" baseline="0" noProof="1">
                    <a:ln>
                      <a:noFill/>
                    </a:ln>
                    <a:solidFill>
                      <a:schemeClr val="bg1">
                        <a:lumMod val="75000"/>
                      </a:schemeClr>
                    </a:solidFill>
                    <a:effectLst/>
                    <a:uLnTx/>
                    <a:uFillTx/>
                    <a:cs typeface="+mn-ea"/>
                    <a:sym typeface="+mn-lt"/>
                  </a:rPr>
                  <a:t>提供直观的日历视图，展示用户的学习任务、考试日期和其他重要日程。系统会根据任务难度和优先级，自动发送提醒通知，帮助用户按时完成任务。</a:t>
                </a:r>
                <a:endParaRPr kumimoji="0" lang="zh-CN" altLang="en-US" sz="1200" b="0" i="0" u="none" strike="noStrike" kern="1200" cap="none" spc="0" normalizeH="0" baseline="0" noProof="1">
                  <a:ln>
                    <a:noFill/>
                  </a:ln>
                  <a:solidFill>
                    <a:schemeClr val="bg1">
                      <a:lumMod val="75000"/>
                    </a:schemeClr>
                  </a:solidFill>
                  <a:effectLst/>
                  <a:uLnTx/>
                  <a:uFillTx/>
                  <a:cs typeface="+mn-ea"/>
                  <a:sym typeface="+mn-lt"/>
                </a:endParaRPr>
              </a:p>
            </p:txBody>
          </p:sp>
        </p:grpSp>
      </p:grpSp>
      <p:pic>
        <p:nvPicPr>
          <p:cNvPr id="10" name="图片 9"/>
          <p:cNvPicPr>
            <a:picLocks noChangeAspect="1"/>
          </p:cNvPicPr>
          <p:nvPr>
            <p:custDataLst>
              <p:tags r:id="rId1"/>
            </p:custDataLst>
          </p:nvPr>
        </p:nvPicPr>
        <p:blipFill>
          <a:blip r:embed="rId2"/>
          <a:stretch>
            <a:fillRect/>
          </a:stretch>
        </p:blipFill>
        <p:spPr>
          <a:xfrm>
            <a:off x="1407160" y="1853565"/>
            <a:ext cx="5827395" cy="3937635"/>
          </a:xfrm>
          <a:prstGeom prst="rect">
            <a:avLst/>
          </a:prstGeom>
        </p:spPr>
      </p:pic>
      <p:pic>
        <p:nvPicPr>
          <p:cNvPr id="19" name="图片 18"/>
          <p:cNvPicPr>
            <a:picLocks noChangeAspect="1"/>
          </p:cNvPicPr>
          <p:nvPr>
            <p:custDataLst>
              <p:tags r:id="rId3"/>
            </p:custDataLst>
          </p:nvPr>
        </p:nvPicPr>
        <p:blipFill>
          <a:blip r:embed="rId4"/>
          <a:stretch>
            <a:fillRect/>
          </a:stretch>
        </p:blipFill>
        <p:spPr>
          <a:xfrm>
            <a:off x="1415415" y="1854835"/>
            <a:ext cx="5827395" cy="4081145"/>
          </a:xfrm>
          <a:prstGeom prst="rect">
            <a:avLst/>
          </a:prstGeom>
        </p:spPr>
      </p:pic>
      <p:grpSp>
        <p:nvGrpSpPr>
          <p:cNvPr id="71" name="组合 70"/>
          <p:cNvGrpSpPr/>
          <p:nvPr/>
        </p:nvGrpSpPr>
        <p:grpSpPr>
          <a:xfrm>
            <a:off x="0" y="1"/>
            <a:ext cx="12192000" cy="650875"/>
            <a:chOff x="0" y="1"/>
            <a:chExt cx="12192000" cy="650875"/>
          </a:xfrm>
        </p:grpSpPr>
        <p:sp>
          <p:nvSpPr>
            <p:cNvPr id="72" name="矩形 71"/>
            <p:cNvSpPr/>
            <p:nvPr>
              <p:custDataLst>
                <p:tags r:id="rId5"/>
              </p:custDataLst>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p:cNvGrpSpPr/>
            <p:nvPr/>
          </p:nvGrpSpPr>
          <p:grpSpPr>
            <a:xfrm>
              <a:off x="4007831" y="159473"/>
              <a:ext cx="7050894" cy="368300"/>
              <a:chOff x="3664931" y="299173"/>
              <a:chExt cx="7050894" cy="368300"/>
            </a:xfrm>
          </p:grpSpPr>
          <p:sp>
            <p:nvSpPr>
              <p:cNvPr id="76" name="文本框 75"/>
              <p:cNvSpPr txBox="1"/>
              <p:nvPr>
                <p:custDataLst>
                  <p:tags r:id="rId6"/>
                </p:custDataLst>
              </p:nvPr>
            </p:nvSpPr>
            <p:spPr>
              <a:xfrm>
                <a:off x="522350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原型</a:t>
                </a:r>
                <a:r>
                  <a:rPr lang="zh-CN" altLang="en-US" b="1" dirty="0">
                    <a:solidFill>
                      <a:schemeClr val="bg1"/>
                    </a:solidFill>
                    <a:latin typeface="思源黑体 CN Regular" panose="020B0500000000000000" pitchFamily="34" charset="-122"/>
                    <a:ea typeface="思源黑体 CN Regular" panose="020B0500000000000000" pitchFamily="34" charset="-122"/>
                  </a:rPr>
                  <a:t>展示</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7" name="文本框 76"/>
              <p:cNvSpPr txBox="1"/>
              <p:nvPr>
                <p:custDataLst>
                  <p:tags r:id="rId7"/>
                </p:custDataLst>
              </p:nvPr>
            </p:nvSpPr>
            <p:spPr>
              <a:xfrm>
                <a:off x="695098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概要设计</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9" name="文本框 78"/>
              <p:cNvSpPr txBox="1"/>
              <p:nvPr>
                <p:custDataLst>
                  <p:tags r:id="rId8"/>
                </p:custDataLst>
              </p:nvPr>
            </p:nvSpPr>
            <p:spPr>
              <a:xfrm>
                <a:off x="10405945" y="299173"/>
                <a:ext cx="309880" cy="368300"/>
              </a:xfrm>
              <a:prstGeom prst="rect">
                <a:avLst/>
              </a:prstGeom>
              <a:noFill/>
            </p:spPr>
            <p:txBody>
              <a:bodyPr wrap="none" rtlCol="0">
                <a:spAutoFit/>
              </a:bodyPr>
              <a:lstStyle/>
              <a:p>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80" name="文本框 79"/>
              <p:cNvSpPr txBox="1"/>
              <p:nvPr>
                <p:custDataLst>
                  <p:tags r:id="rId9"/>
                </p:custDataLst>
              </p:nvPr>
            </p:nvSpPr>
            <p:spPr>
              <a:xfrm>
                <a:off x="3664931" y="299173"/>
                <a:ext cx="1217930" cy="368300"/>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项目概述</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81" name="直接连接符 80"/>
              <p:cNvCxnSpPr/>
              <p:nvPr>
                <p:custDataLst>
                  <p:tags r:id="rId10"/>
                </p:custDataLst>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custDataLst>
                  <p:tags r:id="rId11"/>
                </p:custDataLst>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12"/>
                </p:custDataLst>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custDataLst>
                  <p:tags r:id="rId13"/>
                </p:custDataLst>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4" name="等腰三角形 73"/>
            <p:cNvSpPr/>
            <p:nvPr>
              <p:custDataLst>
                <p:tags r:id="rId14"/>
              </p:custDataLst>
            </p:nvPr>
          </p:nvSpPr>
          <p:spPr>
            <a:xfrm>
              <a:off x="5663740" y="501650"/>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591425" y="1182370"/>
            <a:ext cx="4509548" cy="4224655"/>
            <a:chOff x="5887179" y="1753924"/>
            <a:chExt cx="5976060" cy="3838652"/>
          </a:xfrm>
        </p:grpSpPr>
        <p:sp>
          <p:nvSpPr>
            <p:cNvPr id="3" name="矩形: 圆角 2"/>
            <p:cNvSpPr/>
            <p:nvPr/>
          </p:nvSpPr>
          <p:spPr>
            <a:xfrm>
              <a:off x="5887179" y="1753924"/>
              <a:ext cx="5491147" cy="556515"/>
            </a:xfrm>
            <a:prstGeom prst="roundRect">
              <a:avLst>
                <a:gd name="adj" fmla="val 50000"/>
              </a:avLst>
            </a:prstGeom>
            <a:gradFill>
              <a:gsLst>
                <a:gs pos="100000">
                  <a:srgbClr val="0E419C"/>
                </a:gs>
                <a:gs pos="0">
                  <a:srgbClr val="0E419C">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6035831" y="2342929"/>
              <a:ext cx="5827408" cy="3249647"/>
              <a:chOff x="5975996" y="2565178"/>
              <a:chExt cx="5827408" cy="3249647"/>
            </a:xfrm>
          </p:grpSpPr>
          <p:grpSp>
            <p:nvGrpSpPr>
              <p:cNvPr id="13" name="组合 12"/>
              <p:cNvGrpSpPr/>
              <p:nvPr/>
            </p:nvGrpSpPr>
            <p:grpSpPr>
              <a:xfrm>
                <a:off x="10106873" y="4977550"/>
                <a:ext cx="1013175" cy="837275"/>
                <a:chOff x="9057311" y="4165781"/>
                <a:chExt cx="2073210" cy="1713274"/>
              </a:xfrm>
            </p:grpSpPr>
            <p:sp>
              <p:nvSpPr>
                <p:cNvPr id="14" name="任意多边形: 形状 13"/>
                <p:cNvSpPr/>
                <p:nvPr/>
              </p:nvSpPr>
              <p:spPr>
                <a:xfrm>
                  <a:off x="9621603" y="4728092"/>
                  <a:ext cx="466603" cy="473274"/>
                </a:xfrm>
                <a:custGeom>
                  <a:avLst/>
                  <a:gdLst>
                    <a:gd name="connsiteX0" fmla="*/ 284131 w 284130"/>
                    <a:gd name="connsiteY0" fmla="*/ 95726 h 284035"/>
                    <a:gd name="connsiteX1" fmla="*/ 188404 w 284130"/>
                    <a:gd name="connsiteY1" fmla="*/ 95726 h 284035"/>
                    <a:gd name="connsiteX2" fmla="*/ 188404 w 284130"/>
                    <a:gd name="connsiteY2" fmla="*/ 0 h 284035"/>
                    <a:gd name="connsiteX3" fmla="*/ 95726 w 284130"/>
                    <a:gd name="connsiteY3" fmla="*/ 0 h 284035"/>
                    <a:gd name="connsiteX4" fmla="*/ 95726 w 284130"/>
                    <a:gd name="connsiteY4" fmla="*/ 95726 h 284035"/>
                    <a:gd name="connsiteX5" fmla="*/ 0 w 284130"/>
                    <a:gd name="connsiteY5" fmla="*/ 95726 h 284035"/>
                    <a:gd name="connsiteX6" fmla="*/ 0 w 284130"/>
                    <a:gd name="connsiteY6" fmla="*/ 188309 h 284035"/>
                    <a:gd name="connsiteX7" fmla="*/ 95726 w 284130"/>
                    <a:gd name="connsiteY7" fmla="*/ 188309 h 284035"/>
                    <a:gd name="connsiteX8" fmla="*/ 95726 w 284130"/>
                    <a:gd name="connsiteY8" fmla="*/ 284036 h 284035"/>
                    <a:gd name="connsiteX9" fmla="*/ 188404 w 284130"/>
                    <a:gd name="connsiteY9" fmla="*/ 284036 h 284035"/>
                    <a:gd name="connsiteX10" fmla="*/ 188404 w 284130"/>
                    <a:gd name="connsiteY10" fmla="*/ 188309 h 284035"/>
                    <a:gd name="connsiteX11" fmla="*/ 284131 w 284130"/>
                    <a:gd name="connsiteY11" fmla="*/ 188309 h 284035"/>
                    <a:gd name="connsiteX12" fmla="*/ 284131 w 284130"/>
                    <a:gd name="connsiteY12" fmla="*/ 95726 h 28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130" h="284035">
                      <a:moveTo>
                        <a:pt x="284131" y="95726"/>
                      </a:moveTo>
                      <a:lnTo>
                        <a:pt x="188404" y="95726"/>
                      </a:lnTo>
                      <a:lnTo>
                        <a:pt x="188404" y="0"/>
                      </a:lnTo>
                      <a:lnTo>
                        <a:pt x="95726" y="0"/>
                      </a:lnTo>
                      <a:lnTo>
                        <a:pt x="95726" y="95726"/>
                      </a:lnTo>
                      <a:lnTo>
                        <a:pt x="0" y="95726"/>
                      </a:lnTo>
                      <a:lnTo>
                        <a:pt x="0" y="188309"/>
                      </a:lnTo>
                      <a:lnTo>
                        <a:pt x="95726" y="188309"/>
                      </a:lnTo>
                      <a:lnTo>
                        <a:pt x="95726" y="284036"/>
                      </a:lnTo>
                      <a:lnTo>
                        <a:pt x="188404" y="284036"/>
                      </a:lnTo>
                      <a:lnTo>
                        <a:pt x="188404" y="188309"/>
                      </a:lnTo>
                      <a:lnTo>
                        <a:pt x="284131" y="188309"/>
                      </a:lnTo>
                      <a:lnTo>
                        <a:pt x="284131" y="95726"/>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srgbClr val="000000"/>
                    </a:solidFill>
                    <a:effectLst/>
                    <a:uLnTx/>
                    <a:uFillTx/>
                    <a:cs typeface="+mn-ea"/>
                    <a:sym typeface="+mn-lt"/>
                  </a:endParaRPr>
                </a:p>
              </p:txBody>
            </p:sp>
            <p:sp>
              <p:nvSpPr>
                <p:cNvPr id="15" name="任意多边形: 形状 14"/>
                <p:cNvSpPr/>
                <p:nvPr/>
              </p:nvSpPr>
              <p:spPr>
                <a:xfrm>
                  <a:off x="9057311" y="5389435"/>
                  <a:ext cx="446113" cy="452642"/>
                </a:xfrm>
                <a:custGeom>
                  <a:avLst/>
                  <a:gdLst>
                    <a:gd name="connsiteX0" fmla="*/ 172323 w 271653"/>
                    <a:gd name="connsiteY0" fmla="*/ 7811 h 271653"/>
                    <a:gd name="connsiteX1" fmla="*/ 172323 w 271653"/>
                    <a:gd name="connsiteY1" fmla="*/ 99346 h 271653"/>
                    <a:gd name="connsiteX2" fmla="*/ 263859 w 271653"/>
                    <a:gd name="connsiteY2" fmla="*/ 99346 h 271653"/>
                    <a:gd name="connsiteX3" fmla="*/ 263859 w 271653"/>
                    <a:gd name="connsiteY3" fmla="*/ 172307 h 271653"/>
                    <a:gd name="connsiteX4" fmla="*/ 172323 w 271653"/>
                    <a:gd name="connsiteY4" fmla="*/ 172307 h 271653"/>
                    <a:gd name="connsiteX5" fmla="*/ 172323 w 271653"/>
                    <a:gd name="connsiteY5" fmla="*/ 263842 h 271653"/>
                    <a:gd name="connsiteX6" fmla="*/ 99362 w 271653"/>
                    <a:gd name="connsiteY6" fmla="*/ 263842 h 271653"/>
                    <a:gd name="connsiteX7" fmla="*/ 99362 w 271653"/>
                    <a:gd name="connsiteY7" fmla="*/ 172307 h 271653"/>
                    <a:gd name="connsiteX8" fmla="*/ 7827 w 271653"/>
                    <a:gd name="connsiteY8" fmla="*/ 172307 h 271653"/>
                    <a:gd name="connsiteX9" fmla="*/ 7827 w 271653"/>
                    <a:gd name="connsiteY9" fmla="*/ 99346 h 271653"/>
                    <a:gd name="connsiteX10" fmla="*/ 99362 w 271653"/>
                    <a:gd name="connsiteY10" fmla="*/ 99346 h 271653"/>
                    <a:gd name="connsiteX11" fmla="*/ 99362 w 271653"/>
                    <a:gd name="connsiteY11" fmla="*/ 7811 h 271653"/>
                    <a:gd name="connsiteX12" fmla="*/ 172323 w 271653"/>
                    <a:gd name="connsiteY12" fmla="*/ 7811 h 271653"/>
                    <a:gd name="connsiteX13" fmla="*/ 180134 w 271653"/>
                    <a:gd name="connsiteY13" fmla="*/ 0 h 271653"/>
                    <a:gd name="connsiteX14" fmla="*/ 91551 w 271653"/>
                    <a:gd name="connsiteY14" fmla="*/ 0 h 271653"/>
                    <a:gd name="connsiteX15" fmla="*/ 91551 w 271653"/>
                    <a:gd name="connsiteY15" fmla="*/ 91535 h 271653"/>
                    <a:gd name="connsiteX16" fmla="*/ 16 w 271653"/>
                    <a:gd name="connsiteY16" fmla="*/ 91535 h 271653"/>
                    <a:gd name="connsiteX17" fmla="*/ 16 w 271653"/>
                    <a:gd name="connsiteY17" fmla="*/ 180118 h 271653"/>
                    <a:gd name="connsiteX18" fmla="*/ 91551 w 271653"/>
                    <a:gd name="connsiteY18" fmla="*/ 180118 h 271653"/>
                    <a:gd name="connsiteX19" fmla="*/ 91551 w 271653"/>
                    <a:gd name="connsiteY19" fmla="*/ 271653 h 271653"/>
                    <a:gd name="connsiteX20" fmla="*/ 180134 w 271653"/>
                    <a:gd name="connsiteY20" fmla="*/ 271653 h 271653"/>
                    <a:gd name="connsiteX21" fmla="*/ 180134 w 271653"/>
                    <a:gd name="connsiteY21" fmla="*/ 180118 h 271653"/>
                    <a:gd name="connsiteX22" fmla="*/ 271669 w 271653"/>
                    <a:gd name="connsiteY22" fmla="*/ 180118 h 271653"/>
                    <a:gd name="connsiteX23" fmla="*/ 271669 w 271653"/>
                    <a:gd name="connsiteY23" fmla="*/ 91535 h 271653"/>
                    <a:gd name="connsiteX24" fmla="*/ 180134 w 271653"/>
                    <a:gd name="connsiteY24" fmla="*/ 91535 h 271653"/>
                    <a:gd name="connsiteX25" fmla="*/ 180134 w 271653"/>
                    <a:gd name="connsiteY25" fmla="*/ 0 h 27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653" h="271653">
                      <a:moveTo>
                        <a:pt x="172323" y="7811"/>
                      </a:moveTo>
                      <a:lnTo>
                        <a:pt x="172323" y="99346"/>
                      </a:lnTo>
                      <a:lnTo>
                        <a:pt x="263859" y="99346"/>
                      </a:lnTo>
                      <a:lnTo>
                        <a:pt x="263859" y="172307"/>
                      </a:lnTo>
                      <a:lnTo>
                        <a:pt x="172323" y="172307"/>
                      </a:lnTo>
                      <a:lnTo>
                        <a:pt x="172323" y="263842"/>
                      </a:lnTo>
                      <a:lnTo>
                        <a:pt x="99362" y="263842"/>
                      </a:lnTo>
                      <a:lnTo>
                        <a:pt x="99362" y="172307"/>
                      </a:lnTo>
                      <a:lnTo>
                        <a:pt x="7827" y="172307"/>
                      </a:lnTo>
                      <a:lnTo>
                        <a:pt x="7827" y="99346"/>
                      </a:lnTo>
                      <a:lnTo>
                        <a:pt x="99362" y="99346"/>
                      </a:lnTo>
                      <a:lnTo>
                        <a:pt x="99362" y="7811"/>
                      </a:lnTo>
                      <a:lnTo>
                        <a:pt x="172323" y="7811"/>
                      </a:lnTo>
                      <a:moveTo>
                        <a:pt x="180134" y="0"/>
                      </a:moveTo>
                      <a:lnTo>
                        <a:pt x="91551" y="0"/>
                      </a:lnTo>
                      <a:lnTo>
                        <a:pt x="91551" y="91535"/>
                      </a:lnTo>
                      <a:lnTo>
                        <a:pt x="16" y="91535"/>
                      </a:lnTo>
                      <a:lnTo>
                        <a:pt x="16" y="180118"/>
                      </a:lnTo>
                      <a:lnTo>
                        <a:pt x="91551" y="180118"/>
                      </a:lnTo>
                      <a:lnTo>
                        <a:pt x="91551" y="271653"/>
                      </a:lnTo>
                      <a:lnTo>
                        <a:pt x="180134" y="271653"/>
                      </a:lnTo>
                      <a:lnTo>
                        <a:pt x="180134" y="180118"/>
                      </a:lnTo>
                      <a:lnTo>
                        <a:pt x="271669" y="180118"/>
                      </a:lnTo>
                      <a:lnTo>
                        <a:pt x="271669" y="91535"/>
                      </a:lnTo>
                      <a:lnTo>
                        <a:pt x="180134" y="91535"/>
                      </a:lnTo>
                      <a:lnTo>
                        <a:pt x="18013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srgbClr val="000000"/>
                    </a:solidFill>
                    <a:effectLst/>
                    <a:uLnTx/>
                    <a:uFillTx/>
                    <a:cs typeface="+mn-ea"/>
                    <a:sym typeface="+mn-lt"/>
                  </a:endParaRPr>
                </a:p>
              </p:txBody>
            </p:sp>
            <p:sp>
              <p:nvSpPr>
                <p:cNvPr id="16" name="任意多边形: 形状 15"/>
                <p:cNvSpPr/>
                <p:nvPr/>
              </p:nvSpPr>
              <p:spPr>
                <a:xfrm>
                  <a:off x="10165404" y="4899813"/>
                  <a:ext cx="965117" cy="979242"/>
                </a:xfrm>
                <a:custGeom>
                  <a:avLst/>
                  <a:gdLst>
                    <a:gd name="connsiteX0" fmla="*/ 372825 w 587692"/>
                    <a:gd name="connsiteY0" fmla="*/ 16954 h 587692"/>
                    <a:gd name="connsiteX1" fmla="*/ 372825 w 587692"/>
                    <a:gd name="connsiteY1" fmla="*/ 214979 h 587692"/>
                    <a:gd name="connsiteX2" fmla="*/ 570849 w 587692"/>
                    <a:gd name="connsiteY2" fmla="*/ 214979 h 587692"/>
                    <a:gd name="connsiteX3" fmla="*/ 570849 w 587692"/>
                    <a:gd name="connsiteY3" fmla="*/ 372808 h 587692"/>
                    <a:gd name="connsiteX4" fmla="*/ 372825 w 587692"/>
                    <a:gd name="connsiteY4" fmla="*/ 372808 h 587692"/>
                    <a:gd name="connsiteX5" fmla="*/ 372825 w 587692"/>
                    <a:gd name="connsiteY5" fmla="*/ 570833 h 587692"/>
                    <a:gd name="connsiteX6" fmla="*/ 214995 w 587692"/>
                    <a:gd name="connsiteY6" fmla="*/ 570833 h 587692"/>
                    <a:gd name="connsiteX7" fmla="*/ 214995 w 587692"/>
                    <a:gd name="connsiteY7" fmla="*/ 372808 h 587692"/>
                    <a:gd name="connsiteX8" fmla="*/ 16971 w 587692"/>
                    <a:gd name="connsiteY8" fmla="*/ 372808 h 587692"/>
                    <a:gd name="connsiteX9" fmla="*/ 16971 w 587692"/>
                    <a:gd name="connsiteY9" fmla="*/ 214979 h 587692"/>
                    <a:gd name="connsiteX10" fmla="*/ 214995 w 587692"/>
                    <a:gd name="connsiteY10" fmla="*/ 214979 h 587692"/>
                    <a:gd name="connsiteX11" fmla="*/ 214995 w 587692"/>
                    <a:gd name="connsiteY11" fmla="*/ 16954 h 587692"/>
                    <a:gd name="connsiteX12" fmla="*/ 372825 w 587692"/>
                    <a:gd name="connsiteY12" fmla="*/ 16954 h 587692"/>
                    <a:gd name="connsiteX13" fmla="*/ 389684 w 587692"/>
                    <a:gd name="connsiteY13" fmla="*/ 0 h 587692"/>
                    <a:gd name="connsiteX14" fmla="*/ 198041 w 587692"/>
                    <a:gd name="connsiteY14" fmla="*/ 0 h 587692"/>
                    <a:gd name="connsiteX15" fmla="*/ 198041 w 587692"/>
                    <a:gd name="connsiteY15" fmla="*/ 198025 h 587692"/>
                    <a:gd name="connsiteX16" fmla="*/ 16 w 587692"/>
                    <a:gd name="connsiteY16" fmla="*/ 198025 h 587692"/>
                    <a:gd name="connsiteX17" fmla="*/ 16 w 587692"/>
                    <a:gd name="connsiteY17" fmla="*/ 389668 h 587692"/>
                    <a:gd name="connsiteX18" fmla="*/ 198041 w 587692"/>
                    <a:gd name="connsiteY18" fmla="*/ 389668 h 587692"/>
                    <a:gd name="connsiteX19" fmla="*/ 198041 w 587692"/>
                    <a:gd name="connsiteY19" fmla="*/ 587693 h 587692"/>
                    <a:gd name="connsiteX20" fmla="*/ 389684 w 587692"/>
                    <a:gd name="connsiteY20" fmla="*/ 587693 h 587692"/>
                    <a:gd name="connsiteX21" fmla="*/ 389684 w 587692"/>
                    <a:gd name="connsiteY21" fmla="*/ 389668 h 587692"/>
                    <a:gd name="connsiteX22" fmla="*/ 587709 w 587692"/>
                    <a:gd name="connsiteY22" fmla="*/ 389668 h 587692"/>
                    <a:gd name="connsiteX23" fmla="*/ 587709 w 587692"/>
                    <a:gd name="connsiteY23" fmla="*/ 198025 h 587692"/>
                    <a:gd name="connsiteX24" fmla="*/ 389684 w 587692"/>
                    <a:gd name="connsiteY24" fmla="*/ 198025 h 587692"/>
                    <a:gd name="connsiteX25" fmla="*/ 389684 w 587692"/>
                    <a:gd name="connsiteY25" fmla="*/ 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87692" h="587692">
                      <a:moveTo>
                        <a:pt x="372825" y="16954"/>
                      </a:moveTo>
                      <a:lnTo>
                        <a:pt x="372825" y="214979"/>
                      </a:lnTo>
                      <a:lnTo>
                        <a:pt x="570849" y="214979"/>
                      </a:lnTo>
                      <a:lnTo>
                        <a:pt x="570849" y="372808"/>
                      </a:lnTo>
                      <a:lnTo>
                        <a:pt x="372825" y="372808"/>
                      </a:lnTo>
                      <a:lnTo>
                        <a:pt x="372825" y="570833"/>
                      </a:lnTo>
                      <a:lnTo>
                        <a:pt x="214995" y="570833"/>
                      </a:lnTo>
                      <a:lnTo>
                        <a:pt x="214995" y="372808"/>
                      </a:lnTo>
                      <a:lnTo>
                        <a:pt x="16971" y="372808"/>
                      </a:lnTo>
                      <a:lnTo>
                        <a:pt x="16971" y="214979"/>
                      </a:lnTo>
                      <a:lnTo>
                        <a:pt x="214995" y="214979"/>
                      </a:lnTo>
                      <a:lnTo>
                        <a:pt x="214995" y="16954"/>
                      </a:lnTo>
                      <a:lnTo>
                        <a:pt x="372825" y="16954"/>
                      </a:lnTo>
                      <a:moveTo>
                        <a:pt x="389684" y="0"/>
                      </a:moveTo>
                      <a:lnTo>
                        <a:pt x="198041" y="0"/>
                      </a:lnTo>
                      <a:lnTo>
                        <a:pt x="198041" y="198025"/>
                      </a:lnTo>
                      <a:lnTo>
                        <a:pt x="16" y="198025"/>
                      </a:lnTo>
                      <a:lnTo>
                        <a:pt x="16" y="389668"/>
                      </a:lnTo>
                      <a:lnTo>
                        <a:pt x="198041" y="389668"/>
                      </a:lnTo>
                      <a:lnTo>
                        <a:pt x="198041" y="587693"/>
                      </a:lnTo>
                      <a:lnTo>
                        <a:pt x="389684" y="587693"/>
                      </a:lnTo>
                      <a:lnTo>
                        <a:pt x="389684" y="389668"/>
                      </a:lnTo>
                      <a:lnTo>
                        <a:pt x="587709" y="389668"/>
                      </a:lnTo>
                      <a:lnTo>
                        <a:pt x="587709" y="198025"/>
                      </a:lnTo>
                      <a:lnTo>
                        <a:pt x="389684" y="198025"/>
                      </a:lnTo>
                      <a:lnTo>
                        <a:pt x="38968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srgbClr val="000000"/>
                    </a:solidFill>
                    <a:effectLst/>
                    <a:uLnTx/>
                    <a:uFillTx/>
                    <a:cs typeface="+mn-ea"/>
                    <a:sym typeface="+mn-lt"/>
                  </a:endParaRPr>
                </a:p>
              </p:txBody>
            </p:sp>
            <p:sp>
              <p:nvSpPr>
                <p:cNvPr id="17" name="任意多边形: 形状 16"/>
                <p:cNvSpPr/>
                <p:nvPr/>
              </p:nvSpPr>
              <p:spPr>
                <a:xfrm>
                  <a:off x="10167513" y="4165781"/>
                  <a:ext cx="503206" cy="511046"/>
                </a:xfrm>
                <a:custGeom>
                  <a:avLst/>
                  <a:gdLst>
                    <a:gd name="connsiteX0" fmla="*/ 194326 w 306419"/>
                    <a:gd name="connsiteY0" fmla="*/ 8858 h 306704"/>
                    <a:gd name="connsiteX1" fmla="*/ 194326 w 306419"/>
                    <a:gd name="connsiteY1" fmla="*/ 112109 h 306704"/>
                    <a:gd name="connsiteX2" fmla="*/ 297577 w 306419"/>
                    <a:gd name="connsiteY2" fmla="*/ 112109 h 306704"/>
                    <a:gd name="connsiteX3" fmla="*/ 297577 w 306419"/>
                    <a:gd name="connsiteY3" fmla="*/ 194405 h 306704"/>
                    <a:gd name="connsiteX4" fmla="*/ 194326 w 306419"/>
                    <a:gd name="connsiteY4" fmla="*/ 194405 h 306704"/>
                    <a:gd name="connsiteX5" fmla="*/ 194326 w 306419"/>
                    <a:gd name="connsiteY5" fmla="*/ 297656 h 306704"/>
                    <a:gd name="connsiteX6" fmla="*/ 112125 w 306419"/>
                    <a:gd name="connsiteY6" fmla="*/ 297656 h 306704"/>
                    <a:gd name="connsiteX7" fmla="*/ 112125 w 306419"/>
                    <a:gd name="connsiteY7" fmla="*/ 194405 h 306704"/>
                    <a:gd name="connsiteX8" fmla="*/ 8874 w 306419"/>
                    <a:gd name="connsiteY8" fmla="*/ 194405 h 306704"/>
                    <a:gd name="connsiteX9" fmla="*/ 8874 w 306419"/>
                    <a:gd name="connsiteY9" fmla="*/ 112109 h 306704"/>
                    <a:gd name="connsiteX10" fmla="*/ 112125 w 306419"/>
                    <a:gd name="connsiteY10" fmla="*/ 112109 h 306704"/>
                    <a:gd name="connsiteX11" fmla="*/ 112125 w 306419"/>
                    <a:gd name="connsiteY11" fmla="*/ 8858 h 306704"/>
                    <a:gd name="connsiteX12" fmla="*/ 194326 w 306419"/>
                    <a:gd name="connsiteY12" fmla="*/ 8858 h 306704"/>
                    <a:gd name="connsiteX13" fmla="*/ 203184 w 306419"/>
                    <a:gd name="connsiteY13" fmla="*/ 0 h 306704"/>
                    <a:gd name="connsiteX14" fmla="*/ 103267 w 306419"/>
                    <a:gd name="connsiteY14" fmla="*/ 0 h 306704"/>
                    <a:gd name="connsiteX15" fmla="*/ 103267 w 306419"/>
                    <a:gd name="connsiteY15" fmla="*/ 103251 h 306704"/>
                    <a:gd name="connsiteX16" fmla="*/ 16 w 306419"/>
                    <a:gd name="connsiteY16" fmla="*/ 103251 h 306704"/>
                    <a:gd name="connsiteX17" fmla="*/ 16 w 306419"/>
                    <a:gd name="connsiteY17" fmla="*/ 203454 h 306704"/>
                    <a:gd name="connsiteX18" fmla="*/ 103267 w 306419"/>
                    <a:gd name="connsiteY18" fmla="*/ 203454 h 306704"/>
                    <a:gd name="connsiteX19" fmla="*/ 103267 w 306419"/>
                    <a:gd name="connsiteY19" fmla="*/ 306705 h 306704"/>
                    <a:gd name="connsiteX20" fmla="*/ 203184 w 306419"/>
                    <a:gd name="connsiteY20" fmla="*/ 306705 h 306704"/>
                    <a:gd name="connsiteX21" fmla="*/ 203184 w 306419"/>
                    <a:gd name="connsiteY21" fmla="*/ 203454 h 306704"/>
                    <a:gd name="connsiteX22" fmla="*/ 306435 w 306419"/>
                    <a:gd name="connsiteY22" fmla="*/ 203454 h 306704"/>
                    <a:gd name="connsiteX23" fmla="*/ 306435 w 306419"/>
                    <a:gd name="connsiteY23" fmla="*/ 103251 h 306704"/>
                    <a:gd name="connsiteX24" fmla="*/ 203184 w 306419"/>
                    <a:gd name="connsiteY24" fmla="*/ 103251 h 306704"/>
                    <a:gd name="connsiteX25" fmla="*/ 203184 w 306419"/>
                    <a:gd name="connsiteY25" fmla="*/ 0 h 30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6419" h="306704">
                      <a:moveTo>
                        <a:pt x="194326" y="8858"/>
                      </a:moveTo>
                      <a:lnTo>
                        <a:pt x="194326" y="112109"/>
                      </a:lnTo>
                      <a:lnTo>
                        <a:pt x="297577" y="112109"/>
                      </a:lnTo>
                      <a:lnTo>
                        <a:pt x="297577" y="194405"/>
                      </a:lnTo>
                      <a:lnTo>
                        <a:pt x="194326" y="194405"/>
                      </a:lnTo>
                      <a:lnTo>
                        <a:pt x="194326" y="297656"/>
                      </a:lnTo>
                      <a:lnTo>
                        <a:pt x="112125" y="297656"/>
                      </a:lnTo>
                      <a:lnTo>
                        <a:pt x="112125" y="194405"/>
                      </a:lnTo>
                      <a:lnTo>
                        <a:pt x="8874" y="194405"/>
                      </a:lnTo>
                      <a:lnTo>
                        <a:pt x="8874" y="112109"/>
                      </a:lnTo>
                      <a:lnTo>
                        <a:pt x="112125" y="112109"/>
                      </a:lnTo>
                      <a:lnTo>
                        <a:pt x="112125" y="8858"/>
                      </a:lnTo>
                      <a:lnTo>
                        <a:pt x="194326" y="8858"/>
                      </a:lnTo>
                      <a:moveTo>
                        <a:pt x="203184" y="0"/>
                      </a:moveTo>
                      <a:lnTo>
                        <a:pt x="103267" y="0"/>
                      </a:lnTo>
                      <a:lnTo>
                        <a:pt x="103267" y="103251"/>
                      </a:lnTo>
                      <a:lnTo>
                        <a:pt x="16" y="103251"/>
                      </a:lnTo>
                      <a:lnTo>
                        <a:pt x="16" y="203454"/>
                      </a:lnTo>
                      <a:lnTo>
                        <a:pt x="103267" y="203454"/>
                      </a:lnTo>
                      <a:lnTo>
                        <a:pt x="103267" y="306705"/>
                      </a:lnTo>
                      <a:lnTo>
                        <a:pt x="203184" y="306705"/>
                      </a:lnTo>
                      <a:lnTo>
                        <a:pt x="203184" y="203454"/>
                      </a:lnTo>
                      <a:lnTo>
                        <a:pt x="306435" y="203454"/>
                      </a:lnTo>
                      <a:lnTo>
                        <a:pt x="306435" y="103251"/>
                      </a:lnTo>
                      <a:lnTo>
                        <a:pt x="203184" y="103251"/>
                      </a:lnTo>
                      <a:lnTo>
                        <a:pt x="20318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srgbClr val="000000"/>
                    </a:solidFill>
                    <a:effectLst/>
                    <a:uLnTx/>
                    <a:uFillTx/>
                    <a:cs typeface="+mn-ea"/>
                    <a:sym typeface="+mn-lt"/>
                  </a:endParaRPr>
                </a:p>
              </p:txBody>
            </p:sp>
          </p:grpSp>
          <p:grpSp>
            <p:nvGrpSpPr>
              <p:cNvPr id="2" name="组合 1"/>
              <p:cNvGrpSpPr/>
              <p:nvPr/>
            </p:nvGrpSpPr>
            <p:grpSpPr>
              <a:xfrm>
                <a:off x="5975996" y="2565178"/>
                <a:ext cx="4001016" cy="1035707"/>
                <a:chOff x="1012704" y="2582173"/>
                <a:chExt cx="3619653" cy="936987"/>
              </a:xfrm>
            </p:grpSpPr>
            <p:sp>
              <p:nvSpPr>
                <p:cNvPr id="145" name="文本框 144"/>
                <p:cNvSpPr txBox="1"/>
                <p:nvPr/>
              </p:nvSpPr>
              <p:spPr>
                <a:xfrm>
                  <a:off x="1290113" y="2582173"/>
                  <a:ext cx="3342244" cy="353384"/>
                </a:xfrm>
                <a:prstGeom prst="rect">
                  <a:avLst/>
                </a:prstGeom>
                <a:noFill/>
              </p:spPr>
              <p:txBody>
                <a:bodyPr wrap="square">
                  <a:sp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rPr>
                    <a:t>后台管理</a:t>
                  </a:r>
                  <a:endParaRPr kumimoji="0" lang="zh-CN" altLang="en-US" sz="2200" b="0" i="0" u="none" strike="noStrike" kern="1200" cap="none" spc="0" normalizeH="0" baseline="0" noProof="0" dirty="0">
                    <a:solidFill>
                      <a:schemeClr val="accent1"/>
                    </a:solidFill>
                    <a:effectLst>
                      <a:outerShdw blurRad="38100" dist="25400" dir="5400000" algn="ctr" rotWithShape="0">
                        <a:srgbClr val="6E747A">
                          <a:alpha val="43000"/>
                        </a:srgbClr>
                      </a:outerShdw>
                    </a:effectLst>
                    <a:uLnTx/>
                    <a:uFillTx/>
                    <a:cs typeface="+mn-ea"/>
                    <a:sym typeface="+mn-lt"/>
                  </a:endParaRPr>
                </a:p>
              </p:txBody>
            </p:sp>
            <p:sp>
              <p:nvSpPr>
                <p:cNvPr id="150" name="椭圆 149"/>
                <p:cNvSpPr/>
                <p:nvPr/>
              </p:nvSpPr>
              <p:spPr>
                <a:xfrm>
                  <a:off x="1012704" y="3447160"/>
                  <a:ext cx="76204" cy="7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grpSp>
          <p:sp>
            <p:nvSpPr>
              <p:cNvPr id="188" name="文本框 83"/>
              <p:cNvSpPr txBox="1"/>
              <p:nvPr/>
            </p:nvSpPr>
            <p:spPr>
              <a:xfrm>
                <a:off x="6312597" y="3128311"/>
                <a:ext cx="5490807" cy="1755752"/>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600" b="0" i="0" u="none" strike="noStrike" kern="1200" cap="none" spc="0" normalizeH="0" baseline="0" noProof="1">
                    <a:ln>
                      <a:noFill/>
                    </a:ln>
                    <a:solidFill>
                      <a:schemeClr val="bg1">
                        <a:lumMod val="75000"/>
                      </a:schemeClr>
                    </a:solidFill>
                    <a:effectLst/>
                    <a:uLnTx/>
                    <a:uFillTx/>
                    <a:cs typeface="+mn-ea"/>
                    <a:sym typeface="+mn-lt"/>
                  </a:rPr>
                  <a:t>-</a:t>
                </a:r>
                <a:r>
                  <a:rPr kumimoji="0" lang="zh-CN" altLang="en-US" sz="1600" b="0" i="0" u="none" strike="noStrike" kern="1200" cap="none" spc="0" normalizeH="0" baseline="0" noProof="1">
                    <a:ln>
                      <a:noFill/>
                    </a:ln>
                    <a:solidFill>
                      <a:schemeClr val="bg1">
                        <a:lumMod val="75000"/>
                      </a:schemeClr>
                    </a:solidFill>
                    <a:effectLst/>
                    <a:uLnTx/>
                    <a:uFillTx/>
                    <a:cs typeface="+mn-ea"/>
                    <a:sym typeface="+mn-lt"/>
                  </a:rPr>
                  <a:t>后台管理员向特定用户发送信息，</a:t>
                </a:r>
                <a:r>
                  <a:rPr kumimoji="0" lang="zh-CN" altLang="en-US" sz="1600" b="0" i="0" u="none" strike="noStrike" kern="1200" cap="none" spc="0" normalizeH="0" baseline="0" noProof="1">
                    <a:ln>
                      <a:noFill/>
                    </a:ln>
                    <a:solidFill>
                      <a:schemeClr val="bg1">
                        <a:lumMod val="75000"/>
                      </a:schemeClr>
                    </a:solidFill>
                    <a:effectLst/>
                    <a:uLnTx/>
                    <a:uFillTx/>
                    <a:cs typeface="+mn-ea"/>
                    <a:sym typeface="+mn-lt"/>
                  </a:rPr>
                  <a:t>如：</a:t>
                </a:r>
                <a:endParaRPr kumimoji="0" lang="zh-CN" altLang="en-US" sz="1600" b="0" i="0" u="none" strike="noStrike" kern="1200" cap="none" spc="0" normalizeH="0" baseline="0" noProof="1">
                  <a:ln>
                    <a:noFill/>
                  </a:ln>
                  <a:solidFill>
                    <a:schemeClr val="bg1">
                      <a:lumMod val="75000"/>
                    </a:schemeClr>
                  </a:solidFill>
                  <a:effectLst/>
                  <a:uLnTx/>
                  <a:uFillTx/>
                  <a:cs typeface="+mn-ea"/>
                  <a:sym typeface="+mn-lt"/>
                </a:endParaRPr>
              </a:p>
              <a:p>
                <a:pPr marL="0" marR="0" lvl="0" indent="45720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600" b="0" i="0" u="none" strike="noStrike" kern="1200" cap="none" spc="0" normalizeH="0" baseline="0" noProof="1">
                    <a:ln>
                      <a:noFill/>
                    </a:ln>
                    <a:solidFill>
                      <a:schemeClr val="bg1">
                        <a:lumMod val="75000"/>
                      </a:schemeClr>
                    </a:solidFill>
                    <a:effectLst/>
                    <a:uLnTx/>
                    <a:uFillTx/>
                    <a:cs typeface="+mn-ea"/>
                    <a:sym typeface="+mn-lt"/>
                  </a:rPr>
                  <a:t>·</a:t>
                </a:r>
                <a:r>
                  <a:rPr kumimoji="0" lang="zh-CN" altLang="en-US" sz="1600" b="0" i="0" u="none" strike="noStrike" kern="1200" cap="none" spc="0" normalizeH="0" baseline="0" noProof="1">
                    <a:ln>
                      <a:noFill/>
                    </a:ln>
                    <a:solidFill>
                      <a:schemeClr val="bg1">
                        <a:lumMod val="75000"/>
                      </a:schemeClr>
                    </a:solidFill>
                    <a:effectLst/>
                    <a:uLnTx/>
                    <a:uFillTx/>
                    <a:cs typeface="+mn-ea"/>
                    <a:sym typeface="+mn-lt"/>
                  </a:rPr>
                  <a:t>封禁</a:t>
                </a:r>
                <a:r>
                  <a:rPr kumimoji="0" lang="zh-CN" altLang="en-US" sz="1600" b="0" i="0" u="none" strike="noStrike" kern="1200" cap="none" spc="0" normalizeH="0" baseline="0" noProof="1">
                    <a:ln>
                      <a:noFill/>
                    </a:ln>
                    <a:solidFill>
                      <a:schemeClr val="bg1">
                        <a:lumMod val="75000"/>
                      </a:schemeClr>
                    </a:solidFill>
                    <a:effectLst/>
                    <a:uLnTx/>
                    <a:uFillTx/>
                    <a:cs typeface="+mn-ea"/>
                    <a:sym typeface="+mn-lt"/>
                  </a:rPr>
                  <a:t>警告</a:t>
                </a:r>
                <a:endParaRPr kumimoji="0" lang="zh-CN" altLang="en-US" sz="1600" b="0" i="0" u="none" strike="noStrike" kern="1200" cap="none" spc="0" normalizeH="0" baseline="0" noProof="1">
                  <a:ln>
                    <a:noFill/>
                  </a:ln>
                  <a:solidFill>
                    <a:schemeClr val="bg1">
                      <a:lumMod val="75000"/>
                    </a:schemeClr>
                  </a:solidFill>
                  <a:effectLst/>
                  <a:uLnTx/>
                  <a:uFillTx/>
                  <a:cs typeface="+mn-ea"/>
                  <a:sym typeface="+mn-lt"/>
                </a:endParaRPr>
              </a:p>
              <a:p>
                <a:pPr marL="0" marR="0" lvl="0" indent="45720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600" b="0" i="0" u="none" strike="noStrike" kern="1200" cap="none" spc="0" normalizeH="0" baseline="0" noProof="1">
                    <a:ln>
                      <a:noFill/>
                    </a:ln>
                    <a:solidFill>
                      <a:schemeClr val="bg1">
                        <a:lumMod val="75000"/>
                      </a:schemeClr>
                    </a:solidFill>
                    <a:effectLst/>
                    <a:uLnTx/>
                    <a:uFillTx/>
                    <a:cs typeface="+mn-ea"/>
                    <a:sym typeface="+mn-lt"/>
                  </a:rPr>
                  <a:t>·</a:t>
                </a:r>
                <a:r>
                  <a:rPr kumimoji="0" lang="zh-CN" altLang="en-US" sz="1600" b="0" i="0" u="none" strike="noStrike" kern="1200" cap="none" spc="0" normalizeH="0" baseline="0" noProof="1">
                    <a:ln>
                      <a:noFill/>
                    </a:ln>
                    <a:solidFill>
                      <a:schemeClr val="bg1">
                        <a:lumMod val="75000"/>
                      </a:schemeClr>
                    </a:solidFill>
                    <a:effectLst/>
                    <a:uLnTx/>
                    <a:uFillTx/>
                    <a:cs typeface="+mn-ea"/>
                    <a:sym typeface="+mn-lt"/>
                  </a:rPr>
                  <a:t>活动通知</a:t>
                </a:r>
                <a:endParaRPr kumimoji="0" lang="zh-CN" altLang="en-US" sz="1600" b="0" i="0" u="none" strike="noStrike" kern="1200" cap="none" spc="0" normalizeH="0" baseline="0" noProof="1">
                  <a:ln>
                    <a:noFill/>
                  </a:ln>
                  <a:solidFill>
                    <a:schemeClr val="bg1">
                      <a:lumMod val="75000"/>
                    </a:schemeClr>
                  </a:solidFill>
                  <a:effectLst/>
                  <a:uLnTx/>
                  <a:uFillTx/>
                  <a:cs typeface="+mn-ea"/>
                  <a:sym typeface="+mn-lt"/>
                </a:endParaRPr>
              </a:p>
              <a:p>
                <a:pPr marL="0" marR="0" lvl="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600" b="0" i="0" u="none" strike="noStrike" kern="1200" cap="none" spc="0" normalizeH="0" baseline="0" noProof="1">
                    <a:ln>
                      <a:noFill/>
                    </a:ln>
                    <a:solidFill>
                      <a:schemeClr val="bg1">
                        <a:lumMod val="75000"/>
                      </a:schemeClr>
                    </a:solidFill>
                    <a:effectLst/>
                    <a:uLnTx/>
                    <a:uFillTx/>
                    <a:cs typeface="+mn-ea"/>
                    <a:sym typeface="+mn-lt"/>
                  </a:rPr>
                  <a:t>-</a:t>
                </a:r>
                <a:r>
                  <a:rPr kumimoji="0" lang="zh-CN" altLang="en-US" sz="1600" b="0" i="0" u="none" strike="noStrike" kern="1200" cap="none" spc="0" normalizeH="0" baseline="0" noProof="1">
                    <a:ln>
                      <a:noFill/>
                    </a:ln>
                    <a:solidFill>
                      <a:schemeClr val="bg1">
                        <a:lumMod val="75000"/>
                      </a:schemeClr>
                    </a:solidFill>
                    <a:effectLst/>
                    <a:uLnTx/>
                    <a:uFillTx/>
                    <a:cs typeface="+mn-ea"/>
                    <a:sym typeface="+mn-lt"/>
                  </a:rPr>
                  <a:t>监控热门功能，</a:t>
                </a:r>
                <a:endParaRPr kumimoji="0" lang="zh-CN" altLang="en-US" sz="1600" b="0" i="0" u="none" strike="noStrike" kern="1200" cap="none" spc="0" normalizeH="0" baseline="0" noProof="1">
                  <a:ln>
                    <a:noFill/>
                  </a:ln>
                  <a:solidFill>
                    <a:schemeClr val="bg1">
                      <a:lumMod val="75000"/>
                    </a:schemeClr>
                  </a:solidFill>
                  <a:effectLst/>
                  <a:uLnTx/>
                  <a:uFillTx/>
                  <a:cs typeface="+mn-ea"/>
                  <a:sym typeface="+mn-lt"/>
                </a:endParaRPr>
              </a:p>
              <a:p>
                <a:pPr marL="0" marR="0" lvl="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600" b="0" i="0" u="none" strike="noStrike" kern="1200" cap="none" spc="0" normalizeH="0" baseline="0" noProof="1">
                    <a:ln>
                      <a:noFill/>
                    </a:ln>
                    <a:solidFill>
                      <a:schemeClr val="bg1">
                        <a:lumMod val="75000"/>
                      </a:schemeClr>
                    </a:solidFill>
                    <a:effectLst/>
                    <a:uLnTx/>
                    <a:uFillTx/>
                    <a:cs typeface="+mn-ea"/>
                    <a:sym typeface="+mn-lt"/>
                  </a:rPr>
                  <a:t>-</a:t>
                </a:r>
                <a:r>
                  <a:rPr kumimoji="0" lang="zh-CN" altLang="en-US" sz="1600" b="0" i="0" u="none" strike="noStrike" kern="1200" cap="none" spc="0" normalizeH="0" baseline="0" noProof="1">
                    <a:ln>
                      <a:noFill/>
                    </a:ln>
                    <a:solidFill>
                      <a:schemeClr val="bg1">
                        <a:lumMod val="75000"/>
                      </a:schemeClr>
                    </a:solidFill>
                    <a:effectLst/>
                    <a:uLnTx/>
                    <a:uFillTx/>
                    <a:cs typeface="+mn-ea"/>
                    <a:sym typeface="+mn-lt"/>
                  </a:rPr>
                  <a:t>分析用户数据</a:t>
                </a:r>
                <a:endParaRPr kumimoji="0" lang="zh-CN" altLang="en-US" sz="1600" b="0" i="0" u="none" strike="noStrike" kern="1200" cap="none" spc="0" normalizeH="0" baseline="0" noProof="1">
                  <a:ln>
                    <a:noFill/>
                  </a:ln>
                  <a:solidFill>
                    <a:schemeClr val="bg1">
                      <a:lumMod val="75000"/>
                    </a:schemeClr>
                  </a:solidFill>
                  <a:effectLst/>
                  <a:uLnTx/>
                  <a:uFillTx/>
                  <a:cs typeface="+mn-ea"/>
                  <a:sym typeface="+mn-lt"/>
                </a:endParaRPr>
              </a:p>
            </p:txBody>
          </p:sp>
        </p:grpSp>
      </p:grpSp>
      <p:pic>
        <p:nvPicPr>
          <p:cNvPr id="7" name="图片 6" descr="屏幕截图 2024-11-01 035341"/>
          <p:cNvPicPr>
            <a:picLocks noChangeAspect="1"/>
          </p:cNvPicPr>
          <p:nvPr/>
        </p:nvPicPr>
        <p:blipFill>
          <a:blip r:embed="rId1"/>
          <a:stretch>
            <a:fillRect/>
          </a:stretch>
        </p:blipFill>
        <p:spPr>
          <a:xfrm>
            <a:off x="76200" y="836295"/>
            <a:ext cx="7437120" cy="4645025"/>
          </a:xfrm>
          <a:prstGeom prst="rect">
            <a:avLst/>
          </a:prstGeom>
        </p:spPr>
      </p:pic>
      <p:pic>
        <p:nvPicPr>
          <p:cNvPr id="6" name="图片 5" descr="屏幕截图 2024-11-01 035319"/>
          <p:cNvPicPr>
            <a:picLocks noChangeAspect="1"/>
          </p:cNvPicPr>
          <p:nvPr/>
        </p:nvPicPr>
        <p:blipFill>
          <a:blip r:embed="rId2"/>
          <a:stretch>
            <a:fillRect/>
          </a:stretch>
        </p:blipFill>
        <p:spPr>
          <a:xfrm>
            <a:off x="61595" y="836295"/>
            <a:ext cx="7451725" cy="4657090"/>
          </a:xfrm>
          <a:prstGeom prst="rect">
            <a:avLst/>
          </a:prstGeom>
        </p:spPr>
      </p:pic>
      <p:grpSp>
        <p:nvGrpSpPr>
          <p:cNvPr id="71" name="组合 70"/>
          <p:cNvGrpSpPr/>
          <p:nvPr/>
        </p:nvGrpSpPr>
        <p:grpSpPr>
          <a:xfrm>
            <a:off x="0" y="1"/>
            <a:ext cx="12192000" cy="650875"/>
            <a:chOff x="0" y="1"/>
            <a:chExt cx="12192000" cy="650875"/>
          </a:xfrm>
        </p:grpSpPr>
        <p:sp>
          <p:nvSpPr>
            <p:cNvPr id="72" name="矩形 71"/>
            <p:cNvSpPr/>
            <p:nvPr>
              <p:custDataLst>
                <p:tags r:id="rId3"/>
              </p:custDataLst>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p:cNvGrpSpPr/>
            <p:nvPr/>
          </p:nvGrpSpPr>
          <p:grpSpPr>
            <a:xfrm>
              <a:off x="4007831" y="159473"/>
              <a:ext cx="7050894" cy="368300"/>
              <a:chOff x="3664931" y="299173"/>
              <a:chExt cx="7050894" cy="368300"/>
            </a:xfrm>
          </p:grpSpPr>
          <p:sp>
            <p:nvSpPr>
              <p:cNvPr id="76" name="文本框 75"/>
              <p:cNvSpPr txBox="1"/>
              <p:nvPr>
                <p:custDataLst>
                  <p:tags r:id="rId4"/>
                </p:custDataLst>
              </p:nvPr>
            </p:nvSpPr>
            <p:spPr>
              <a:xfrm>
                <a:off x="522350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原型</a:t>
                </a:r>
                <a:r>
                  <a:rPr lang="zh-CN" altLang="en-US" b="1" dirty="0">
                    <a:solidFill>
                      <a:schemeClr val="bg1"/>
                    </a:solidFill>
                    <a:latin typeface="思源黑体 CN Regular" panose="020B0500000000000000" pitchFamily="34" charset="-122"/>
                    <a:ea typeface="思源黑体 CN Regular" panose="020B0500000000000000" pitchFamily="34" charset="-122"/>
                  </a:rPr>
                  <a:t>展示</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7" name="文本框 76"/>
              <p:cNvSpPr txBox="1"/>
              <p:nvPr>
                <p:custDataLst>
                  <p:tags r:id="rId5"/>
                </p:custDataLst>
              </p:nvPr>
            </p:nvSpPr>
            <p:spPr>
              <a:xfrm>
                <a:off x="695098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概要设计</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9" name="文本框 78"/>
              <p:cNvSpPr txBox="1"/>
              <p:nvPr>
                <p:custDataLst>
                  <p:tags r:id="rId6"/>
                </p:custDataLst>
              </p:nvPr>
            </p:nvSpPr>
            <p:spPr>
              <a:xfrm>
                <a:off x="10405945" y="299173"/>
                <a:ext cx="309880" cy="368300"/>
              </a:xfrm>
              <a:prstGeom prst="rect">
                <a:avLst/>
              </a:prstGeom>
              <a:noFill/>
            </p:spPr>
            <p:txBody>
              <a:bodyPr wrap="none" rtlCol="0">
                <a:spAutoFit/>
              </a:bodyPr>
              <a:lstStyle/>
              <a:p>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80" name="文本框 79"/>
              <p:cNvSpPr txBox="1"/>
              <p:nvPr>
                <p:custDataLst>
                  <p:tags r:id="rId7"/>
                </p:custDataLst>
              </p:nvPr>
            </p:nvSpPr>
            <p:spPr>
              <a:xfrm>
                <a:off x="3664931" y="299173"/>
                <a:ext cx="1217930" cy="368300"/>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项目概述</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81" name="直接连接符 80"/>
              <p:cNvCxnSpPr/>
              <p:nvPr>
                <p:custDataLst>
                  <p:tags r:id="rId8"/>
                </p:custDataLst>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custDataLst>
                  <p:tags r:id="rId9"/>
                </p:custDataLst>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10"/>
                </p:custDataLst>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custDataLst>
                  <p:tags r:id="rId11"/>
                </p:custDataLst>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4" name="等腰三角形 73"/>
            <p:cNvSpPr/>
            <p:nvPr>
              <p:custDataLst>
                <p:tags r:id="rId12"/>
              </p:custDataLst>
            </p:nvPr>
          </p:nvSpPr>
          <p:spPr>
            <a:xfrm>
              <a:off x="5663740" y="501650"/>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strVal val="4/3*#ppt_w"/>
                                          </p:val>
                                        </p:tav>
                                        <p:tav tm="100000">
                                          <p:val>
                                            <p:strVal val="#ppt_w"/>
                                          </p:val>
                                        </p:tav>
                                      </p:tavLst>
                                    </p:anim>
                                    <p:anim calcmode="lin" valueType="num">
                                      <p:cBhvr>
                                        <p:cTn id="8" dur="750" fill="hold"/>
                                        <p:tgtEl>
                                          <p:spTgt spid="6"/>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3315" y="188641"/>
            <a:ext cx="12222335" cy="6669360"/>
          </a:xfrm>
          <a:prstGeom prst="rect">
            <a:avLst/>
          </a:prstGeom>
          <a:blipFill dpi="0" rotWithShape="1">
            <a:blip r:embed="rId1">
              <a:alphaModFix amt="1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iṡ1íḋe"/>
          <p:cNvSpPr/>
          <p:nvPr/>
        </p:nvSpPr>
        <p:spPr>
          <a:xfrm>
            <a:off x="-11552" y="2389043"/>
            <a:ext cx="12215105" cy="2079914"/>
          </a:xfrm>
          <a:prstGeom prst="rect">
            <a:avLst/>
          </a:prstGeom>
          <a:solidFill>
            <a:srgbClr val="0E419C"/>
          </a:solidFill>
          <a:ln>
            <a:noFill/>
          </a:ln>
          <a:effectLst>
            <a:outerShdw blurRad="1016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grpSp>
        <p:nvGrpSpPr>
          <p:cNvPr id="2" name="组合 1"/>
          <p:cNvGrpSpPr/>
          <p:nvPr/>
        </p:nvGrpSpPr>
        <p:grpSpPr>
          <a:xfrm>
            <a:off x="4618672" y="3083379"/>
            <a:ext cx="3025187" cy="1235255"/>
            <a:chOff x="980119" y="2267746"/>
            <a:chExt cx="3025187" cy="1235255"/>
          </a:xfrm>
        </p:grpSpPr>
        <p:sp>
          <p:nvSpPr>
            <p:cNvPr id="7" name="文本框 6"/>
            <p:cNvSpPr txBox="1"/>
            <p:nvPr/>
          </p:nvSpPr>
          <p:spPr>
            <a:xfrm>
              <a:off x="980119" y="2267746"/>
              <a:ext cx="2926080" cy="829945"/>
            </a:xfrm>
            <a:prstGeom prst="rect">
              <a:avLst/>
            </a:prstGeom>
            <a:noFill/>
          </p:spPr>
          <p:txBody>
            <a:bodyPr wrap="none" rtlCol="0">
              <a:spAutoFit/>
            </a:bodyPr>
            <a:lstStyle/>
            <a:p>
              <a:r>
                <a:rPr lang="zh-CN" altLang="en-US" sz="4800" spc="600" dirty="0">
                  <a:solidFill>
                    <a:schemeClr val="bg1"/>
                  </a:solidFill>
                  <a:latin typeface="思源黑体 CN Heavy" panose="020B0A00000000000000" pitchFamily="34" charset="-122"/>
                  <a:ea typeface="思源黑体 CN Heavy" panose="020B0A00000000000000" pitchFamily="34" charset="-122"/>
                  <a:cs typeface="+mn-ea"/>
                  <a:sym typeface="+mn-lt"/>
                </a:rPr>
                <a:t>系统概述</a:t>
              </a:r>
              <a:endParaRPr lang="zh-CN" altLang="en-US" sz="4800" spc="600" dirty="0">
                <a:solidFill>
                  <a:schemeClr val="bg1"/>
                </a:solidFill>
                <a:latin typeface="思源黑体 CN Heavy" panose="020B0A00000000000000" pitchFamily="34" charset="-122"/>
                <a:ea typeface="思源黑体 CN Heavy" panose="020B0A00000000000000" pitchFamily="34" charset="-122"/>
                <a:cs typeface="+mn-ea"/>
                <a:sym typeface="+mn-lt"/>
              </a:endParaRPr>
            </a:p>
          </p:txBody>
        </p:sp>
        <p:sp>
          <p:nvSpPr>
            <p:cNvPr id="8" name="文本框 7"/>
            <p:cNvSpPr txBox="1"/>
            <p:nvPr/>
          </p:nvSpPr>
          <p:spPr>
            <a:xfrm>
              <a:off x="980119" y="3195224"/>
              <a:ext cx="3025187" cy="307777"/>
            </a:xfrm>
            <a:prstGeom prst="rect">
              <a:avLst/>
            </a:prstGeom>
            <a:noFill/>
          </p:spPr>
          <p:txBody>
            <a:bodyPr wrap="none" rtlCol="0">
              <a:spAutoFit/>
            </a:bodyPr>
            <a:lstStyle/>
            <a:p>
              <a:r>
                <a:rPr lang="en-US" altLang="zh-CN" sz="1400" spc="600" dirty="0">
                  <a:solidFill>
                    <a:schemeClr val="bg1"/>
                  </a:solidFill>
                  <a:cs typeface="+mn-ea"/>
                  <a:sym typeface="+mn-lt"/>
                </a:rPr>
                <a:t>Research Contents</a:t>
              </a:r>
              <a:endParaRPr lang="en-US" altLang="zh-CN" sz="1400" spc="600" dirty="0">
                <a:solidFill>
                  <a:schemeClr val="bg1"/>
                </a:solidFill>
                <a:cs typeface="+mn-ea"/>
                <a:sym typeface="+mn-lt"/>
              </a:endParaRPr>
            </a:p>
          </p:txBody>
        </p:sp>
      </p:grpSp>
      <p:grpSp>
        <p:nvGrpSpPr>
          <p:cNvPr id="3" name="组合 2"/>
          <p:cNvGrpSpPr/>
          <p:nvPr/>
        </p:nvGrpSpPr>
        <p:grpSpPr>
          <a:xfrm flipV="1">
            <a:off x="5211363" y="1431670"/>
            <a:ext cx="1530746" cy="1501386"/>
            <a:chOff x="6095999" y="760163"/>
            <a:chExt cx="1530746" cy="1501386"/>
          </a:xfrm>
          <a:effectLst>
            <a:outerShdw blurRad="50800" dist="38100" dir="18900000" algn="bl" rotWithShape="0">
              <a:prstClr val="black">
                <a:alpha val="30000"/>
              </a:prstClr>
            </a:outerShdw>
          </a:effectLst>
        </p:grpSpPr>
        <p:sp>
          <p:nvSpPr>
            <p:cNvPr id="9" name="椭圆 8"/>
            <p:cNvSpPr/>
            <p:nvPr/>
          </p:nvSpPr>
          <p:spPr>
            <a:xfrm>
              <a:off x="6095999" y="760163"/>
              <a:ext cx="1530746" cy="1495808"/>
            </a:xfrm>
            <a:prstGeom prst="ellipse">
              <a:avLst/>
            </a:prstGeom>
            <a:gradFill flip="none" rotWithShape="1">
              <a:gsLst>
                <a:gs pos="6000">
                  <a:srgbClr val="0E419C"/>
                </a:gs>
                <a:gs pos="100000">
                  <a:schemeClr val="accent1">
                    <a:lumMod val="8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srgbClr val="FFFFFF"/>
                </a:solidFill>
                <a:effectLst/>
                <a:uLnTx/>
                <a:uFillTx/>
                <a:cs typeface="+mn-ea"/>
                <a:sym typeface="+mn-lt"/>
              </a:endParaRPr>
            </a:p>
          </p:txBody>
        </p:sp>
        <p:sp>
          <p:nvSpPr>
            <p:cNvPr id="11" name="椭圆 10"/>
            <p:cNvSpPr/>
            <p:nvPr/>
          </p:nvSpPr>
          <p:spPr>
            <a:xfrm>
              <a:off x="6176912" y="923874"/>
              <a:ext cx="1368920" cy="13376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srgbClr val="0E419C"/>
                </a:solidFill>
                <a:effectLst/>
                <a:uLnTx/>
                <a:uFillTx/>
                <a:cs typeface="+mn-ea"/>
                <a:sym typeface="+mn-lt"/>
              </a:endParaRPr>
            </a:p>
          </p:txBody>
        </p:sp>
      </p:grpSp>
      <p:sp>
        <p:nvSpPr>
          <p:cNvPr id="5" name="文本框 4"/>
          <p:cNvSpPr txBox="1"/>
          <p:nvPr/>
        </p:nvSpPr>
        <p:spPr>
          <a:xfrm>
            <a:off x="5640785" y="1548353"/>
            <a:ext cx="648970" cy="1106805"/>
          </a:xfrm>
          <a:prstGeom prst="rect">
            <a:avLst/>
          </a:prstGeom>
          <a:noFill/>
        </p:spPr>
        <p:txBody>
          <a:bodyPr wrap="none" rtlCol="0">
            <a:spAutoFit/>
          </a:bodyPr>
          <a:lstStyle/>
          <a:p>
            <a:r>
              <a:rPr lang="en-US" altLang="zh-CN" sz="6600" b="1" dirty="0">
                <a:solidFill>
                  <a:srgbClr val="0E419C"/>
                </a:solidFill>
                <a:effectLst>
                  <a:outerShdw blurRad="38100" dist="38100" dir="2700000" algn="tl">
                    <a:srgbClr val="000000">
                      <a:alpha val="43137"/>
                    </a:srgbClr>
                  </a:outerShdw>
                </a:effectLst>
                <a:cs typeface="+mn-ea"/>
                <a:sym typeface="+mn-lt"/>
              </a:rPr>
              <a:t>3</a:t>
            </a:r>
            <a:endParaRPr lang="zh-CN" altLang="en-US" sz="6600" b="1" dirty="0">
              <a:solidFill>
                <a:srgbClr val="0E419C"/>
              </a:solidFill>
              <a:effectLst>
                <a:outerShdw blurRad="38100" dist="38100" dir="2700000" algn="tl">
                  <a:srgbClr val="000000">
                    <a:alpha val="43137"/>
                  </a:srgbClr>
                </a:outerShdw>
              </a:effectLst>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3734212" y="1673910"/>
            <a:ext cx="4764610" cy="4764606"/>
          </a:xfrm>
          <a:prstGeom prst="ellipse">
            <a:avLst/>
          </a:prstGeom>
          <a:noFill/>
          <a:ln>
            <a:solidFill>
              <a:srgbClr val="D5E1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pic>
        <p:nvPicPr>
          <p:cNvPr id="5" name="图片 4"/>
          <p:cNvPicPr>
            <a:picLocks noChangeAspect="1"/>
          </p:cNvPicPr>
          <p:nvPr/>
        </p:nvPicPr>
        <p:blipFill>
          <a:blip r:embed="rId1"/>
          <a:stretch>
            <a:fillRect/>
          </a:stretch>
        </p:blipFill>
        <p:spPr>
          <a:xfrm>
            <a:off x="4067387" y="2029901"/>
            <a:ext cx="4053248" cy="4058972"/>
          </a:xfrm>
          <a:prstGeom prst="rect">
            <a:avLst/>
          </a:prstGeom>
        </p:spPr>
      </p:pic>
      <p:sp>
        <p:nvSpPr>
          <p:cNvPr id="6" name="文本框 82"/>
          <p:cNvSpPr txBox="1"/>
          <p:nvPr/>
        </p:nvSpPr>
        <p:spPr>
          <a:xfrm>
            <a:off x="757038" y="1904940"/>
            <a:ext cx="1735981" cy="39878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4472C4"/>
                </a:solidFill>
                <a:effectLst/>
                <a:uLnTx/>
                <a:uFillTx/>
                <a:cs typeface="+mn-ea"/>
                <a:sym typeface="+mn-lt"/>
              </a:rPr>
              <a:t>服务器端</a:t>
            </a:r>
            <a:endParaRPr kumimoji="0" lang="zh-CN" altLang="en-US" sz="2000" b="1" i="0" u="none" strike="noStrike" kern="1200" cap="none" spc="0" normalizeH="0" baseline="0" noProof="0" dirty="0">
              <a:ln>
                <a:noFill/>
              </a:ln>
              <a:solidFill>
                <a:srgbClr val="4472C4"/>
              </a:solidFill>
              <a:effectLst/>
              <a:uLnTx/>
              <a:uFillTx/>
              <a:cs typeface="+mn-ea"/>
              <a:sym typeface="+mn-lt"/>
            </a:endParaRPr>
          </a:p>
        </p:txBody>
      </p:sp>
      <p:sp>
        <p:nvSpPr>
          <p:cNvPr id="7" name="文本框 83"/>
          <p:cNvSpPr txBox="1"/>
          <p:nvPr/>
        </p:nvSpPr>
        <p:spPr>
          <a:xfrm>
            <a:off x="746222" y="2428678"/>
            <a:ext cx="3235426"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使用（）作为服务器端开发语言，处理API请求、数据管理和业务逻辑。</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调用人工智能（），构建辅助学习系统。</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p:txBody>
      </p:sp>
      <p:sp>
        <p:nvSpPr>
          <p:cNvPr id="18" name="椭圆 17"/>
          <p:cNvSpPr/>
          <p:nvPr/>
        </p:nvSpPr>
        <p:spPr>
          <a:xfrm>
            <a:off x="4701964" y="2653448"/>
            <a:ext cx="2805529" cy="2805529"/>
          </a:xfrm>
          <a:prstGeom prst="ellipse">
            <a:avLst/>
          </a:prstGeom>
          <a:gradFill>
            <a:gsLst>
              <a:gs pos="0">
                <a:srgbClr val="0E419C"/>
              </a:gs>
              <a:gs pos="100000">
                <a:srgbClr val="64AFF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9" name="文本框 18"/>
          <p:cNvSpPr txBox="1"/>
          <p:nvPr/>
        </p:nvSpPr>
        <p:spPr>
          <a:xfrm>
            <a:off x="5441950" y="3284855"/>
            <a:ext cx="1350010" cy="2084070"/>
          </a:xfrm>
          <a:prstGeom prst="rect">
            <a:avLst/>
          </a:prstGeom>
          <a:noFill/>
          <a:ln>
            <a:noFill/>
          </a:ln>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lang="en-US" altLang="zh-CN" sz="3600" b="1" dirty="0">
                <a:solidFill>
                  <a:prstClr val="white"/>
                </a:solidFill>
                <a:cs typeface="+mn-ea"/>
                <a:sym typeface="+mn-lt"/>
              </a:rPr>
              <a:t>EZ</a:t>
            </a:r>
            <a:endParaRPr lang="en-US" altLang="zh-CN" sz="3600" b="1" dirty="0">
              <a:solidFill>
                <a:prstClr val="white"/>
              </a:solidFill>
              <a:cs typeface="+mn-ea"/>
              <a:sym typeface="+mn-lt"/>
            </a:endParaRPr>
          </a:p>
          <a:p>
            <a:pPr marL="0" marR="0" lvl="0" indent="0" algn="ctr" defTabSz="914400" rtl="0" eaLnBrk="1" fontAlgn="auto" latinLnBrk="0" hangingPunct="1">
              <a:lnSpc>
                <a:spcPct val="120000"/>
              </a:lnSpc>
              <a:spcBef>
                <a:spcPts val="0"/>
              </a:spcBef>
              <a:spcAft>
                <a:spcPts val="0"/>
              </a:spcAft>
              <a:buClrTx/>
              <a:buSzTx/>
              <a:buFontTx/>
              <a:buNone/>
              <a:defRPr/>
            </a:pPr>
            <a:r>
              <a:rPr lang="en-US" altLang="zh-CN" sz="3600" b="1" dirty="0">
                <a:solidFill>
                  <a:prstClr val="white"/>
                </a:solidFill>
                <a:cs typeface="+mn-ea"/>
                <a:sym typeface="+mn-lt"/>
              </a:rPr>
              <a:t>niote</a:t>
            </a:r>
            <a:endParaRPr lang="en-US" altLang="zh-CN" sz="3600" b="1" dirty="0">
              <a:solidFill>
                <a:prstClr val="white"/>
              </a:solidFill>
              <a:cs typeface="+mn-ea"/>
              <a:sym typeface="+mn-lt"/>
            </a:endParaRPr>
          </a:p>
          <a:p>
            <a:pPr marL="0" marR="0" lvl="0" indent="0" algn="ctr" defTabSz="914400" rtl="0" eaLnBrk="1" fontAlgn="auto" latinLnBrk="0" hangingPunct="1">
              <a:lnSpc>
                <a:spcPct val="120000"/>
              </a:lnSpc>
              <a:spcBef>
                <a:spcPts val="0"/>
              </a:spcBef>
              <a:spcAft>
                <a:spcPts val="0"/>
              </a:spcAft>
              <a:buClrTx/>
              <a:buSzTx/>
              <a:buFontTx/>
              <a:buNone/>
              <a:defRPr/>
            </a:pPr>
            <a:endParaRPr lang="en-US" altLang="zh-CN" sz="3600" b="1" dirty="0">
              <a:solidFill>
                <a:prstClr val="white"/>
              </a:solidFill>
              <a:cs typeface="+mn-ea"/>
              <a:sym typeface="+mn-lt"/>
            </a:endParaRPr>
          </a:p>
        </p:txBody>
      </p:sp>
      <p:sp>
        <p:nvSpPr>
          <p:cNvPr id="30" name="文本框 82"/>
          <p:cNvSpPr txBox="1"/>
          <p:nvPr/>
        </p:nvSpPr>
        <p:spPr>
          <a:xfrm>
            <a:off x="746222" y="4253471"/>
            <a:ext cx="1735981" cy="39878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zh-CN" altLang="en-US" sz="2000" b="1" dirty="0">
                <a:solidFill>
                  <a:srgbClr val="4472C4"/>
                </a:solidFill>
                <a:cs typeface="+mn-ea"/>
                <a:sym typeface="+mn-lt"/>
              </a:rPr>
              <a:t>数据库平台</a:t>
            </a:r>
            <a:endParaRPr lang="zh-CN" altLang="en-US" sz="2000" b="1" dirty="0">
              <a:solidFill>
                <a:srgbClr val="4472C4"/>
              </a:solidFill>
              <a:cs typeface="+mn-ea"/>
              <a:sym typeface="+mn-lt"/>
            </a:endParaRPr>
          </a:p>
        </p:txBody>
      </p:sp>
      <p:sp>
        <p:nvSpPr>
          <p:cNvPr id="31" name="文本框 82"/>
          <p:cNvSpPr txBox="1"/>
          <p:nvPr/>
        </p:nvSpPr>
        <p:spPr>
          <a:xfrm>
            <a:off x="8942986" y="4240953"/>
            <a:ext cx="1735981" cy="39878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zh-CN" altLang="en-US" sz="2000" b="1" dirty="0">
                <a:solidFill>
                  <a:srgbClr val="4472C4"/>
                </a:solidFill>
                <a:cs typeface="+mn-ea"/>
                <a:sym typeface="+mn-lt"/>
              </a:rPr>
              <a:t>操作系统</a:t>
            </a:r>
            <a:endParaRPr lang="zh-CN" altLang="en-US" sz="2000" b="1" dirty="0">
              <a:solidFill>
                <a:srgbClr val="4472C4"/>
              </a:solidFill>
              <a:cs typeface="+mn-ea"/>
              <a:sym typeface="+mn-lt"/>
            </a:endParaRPr>
          </a:p>
        </p:txBody>
      </p:sp>
      <p:sp>
        <p:nvSpPr>
          <p:cNvPr id="32" name="iconfont-1192-742827"/>
          <p:cNvSpPr/>
          <p:nvPr/>
        </p:nvSpPr>
        <p:spPr>
          <a:xfrm>
            <a:off x="489702" y="1967013"/>
            <a:ext cx="267336" cy="268131"/>
          </a:xfrm>
          <a:custGeom>
            <a:avLst/>
            <a:gdLst>
              <a:gd name="T0" fmla="*/ 8264 w 11898"/>
              <a:gd name="T1" fmla="*/ 11934 h 11934"/>
              <a:gd name="T2" fmla="*/ 6604 w 11898"/>
              <a:gd name="T3" fmla="*/ 7046 h 11934"/>
              <a:gd name="T4" fmla="*/ 7084 w 11898"/>
              <a:gd name="T5" fmla="*/ 6641 h 11934"/>
              <a:gd name="T6" fmla="*/ 11898 w 11898"/>
              <a:gd name="T7" fmla="*/ 8301 h 11934"/>
              <a:gd name="T8" fmla="*/ 10238 w 11898"/>
              <a:gd name="T9" fmla="*/ 11934 h 11934"/>
              <a:gd name="T10" fmla="*/ 7323 w 11898"/>
              <a:gd name="T11" fmla="*/ 10274 h 11934"/>
              <a:gd name="T12" fmla="*/ 10219 w 11898"/>
              <a:gd name="T13" fmla="*/ 11197 h 11934"/>
              <a:gd name="T14" fmla="*/ 11142 w 11898"/>
              <a:gd name="T15" fmla="*/ 8301 h 11934"/>
              <a:gd name="T16" fmla="*/ 7323 w 11898"/>
              <a:gd name="T17" fmla="*/ 7378 h 11934"/>
              <a:gd name="T18" fmla="*/ 1716 w 11898"/>
              <a:gd name="T19" fmla="*/ 11934 h 11934"/>
              <a:gd name="T20" fmla="*/ 0 w 11898"/>
              <a:gd name="T21" fmla="*/ 8374 h 11934"/>
              <a:gd name="T22" fmla="*/ 4815 w 11898"/>
              <a:gd name="T23" fmla="*/ 6659 h 11934"/>
              <a:gd name="T24" fmla="*/ 5294 w 11898"/>
              <a:gd name="T25" fmla="*/ 7065 h 11934"/>
              <a:gd name="T26" fmla="*/ 3560 w 11898"/>
              <a:gd name="T27" fmla="*/ 11934 h 11934"/>
              <a:gd name="T28" fmla="*/ 738 w 11898"/>
              <a:gd name="T29" fmla="*/ 8356 h 11934"/>
              <a:gd name="T30" fmla="*/ 1716 w 11898"/>
              <a:gd name="T31" fmla="*/ 11178 h 11934"/>
              <a:gd name="T32" fmla="*/ 4538 w 11898"/>
              <a:gd name="T33" fmla="*/ 10201 h 11934"/>
              <a:gd name="T34" fmla="*/ 1716 w 11898"/>
              <a:gd name="T35" fmla="*/ 7378 h 11934"/>
              <a:gd name="T36" fmla="*/ 1624 w 11898"/>
              <a:gd name="T37" fmla="*/ 5312 h 11934"/>
              <a:gd name="T38" fmla="*/ 0 w 11898"/>
              <a:gd name="T39" fmla="*/ 1642 h 11934"/>
              <a:gd name="T40" fmla="*/ 3671 w 11898"/>
              <a:gd name="T41" fmla="*/ 18 h 11934"/>
              <a:gd name="T42" fmla="*/ 5294 w 11898"/>
              <a:gd name="T43" fmla="*/ 4907 h 11934"/>
              <a:gd name="T44" fmla="*/ 4815 w 11898"/>
              <a:gd name="T45" fmla="*/ 5312 h 11934"/>
              <a:gd name="T46" fmla="*/ 720 w 11898"/>
              <a:gd name="T47" fmla="*/ 1623 h 11934"/>
              <a:gd name="T48" fmla="*/ 1605 w 11898"/>
              <a:gd name="T49" fmla="*/ 4575 h 11934"/>
              <a:gd name="T50" fmla="*/ 4538 w 11898"/>
              <a:gd name="T51" fmla="*/ 1642 h 11934"/>
              <a:gd name="T52" fmla="*/ 1605 w 11898"/>
              <a:gd name="T53" fmla="*/ 756 h 11934"/>
              <a:gd name="T54" fmla="*/ 10219 w 11898"/>
              <a:gd name="T55" fmla="*/ 5312 h 11934"/>
              <a:gd name="T56" fmla="*/ 6899 w 11898"/>
              <a:gd name="T57" fmla="*/ 5275 h 11934"/>
              <a:gd name="T58" fmla="*/ 6586 w 11898"/>
              <a:gd name="T59" fmla="*/ 1679 h 11934"/>
              <a:gd name="T60" fmla="*/ 10219 w 11898"/>
              <a:gd name="T61" fmla="*/ 0 h 11934"/>
              <a:gd name="T62" fmla="*/ 11898 w 11898"/>
              <a:gd name="T63" fmla="*/ 3634 h 11934"/>
              <a:gd name="T64" fmla="*/ 7323 w 11898"/>
              <a:gd name="T65" fmla="*/ 4574 h 11934"/>
              <a:gd name="T66" fmla="*/ 11142 w 11898"/>
              <a:gd name="T67" fmla="*/ 3634 h 11934"/>
              <a:gd name="T68" fmla="*/ 10201 w 11898"/>
              <a:gd name="T69" fmla="*/ 738 h 11934"/>
              <a:gd name="T70" fmla="*/ 7305 w 11898"/>
              <a:gd name="T71" fmla="*/ 1678 h 11934"/>
              <a:gd name="T72" fmla="*/ 7323 w 11898"/>
              <a:gd name="T73" fmla="*/ 4574 h 1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98" h="11934">
                <a:moveTo>
                  <a:pt x="10238" y="11934"/>
                </a:moveTo>
                <a:lnTo>
                  <a:pt x="8264" y="11934"/>
                </a:lnTo>
                <a:cubicBezTo>
                  <a:pt x="7342" y="11934"/>
                  <a:pt x="6604" y="11197"/>
                  <a:pt x="6604" y="10274"/>
                </a:cubicBezTo>
                <a:lnTo>
                  <a:pt x="6604" y="7046"/>
                </a:lnTo>
                <a:cubicBezTo>
                  <a:pt x="6604" y="6862"/>
                  <a:pt x="6733" y="6714"/>
                  <a:pt x="6918" y="6677"/>
                </a:cubicBezTo>
                <a:cubicBezTo>
                  <a:pt x="6973" y="6659"/>
                  <a:pt x="7028" y="6641"/>
                  <a:pt x="7084" y="6641"/>
                </a:cubicBezTo>
                <a:lnTo>
                  <a:pt x="10238" y="6641"/>
                </a:lnTo>
                <a:cubicBezTo>
                  <a:pt x="11160" y="6641"/>
                  <a:pt x="11898" y="7378"/>
                  <a:pt x="11898" y="8301"/>
                </a:cubicBezTo>
                <a:lnTo>
                  <a:pt x="11898" y="10274"/>
                </a:lnTo>
                <a:cubicBezTo>
                  <a:pt x="11879" y="11178"/>
                  <a:pt x="11142" y="11934"/>
                  <a:pt x="10238" y="11934"/>
                </a:cubicBezTo>
                <a:close/>
                <a:moveTo>
                  <a:pt x="7323" y="7378"/>
                </a:moveTo>
                <a:lnTo>
                  <a:pt x="7323" y="10274"/>
                </a:lnTo>
                <a:cubicBezTo>
                  <a:pt x="7323" y="10772"/>
                  <a:pt x="7729" y="11197"/>
                  <a:pt x="8246" y="11197"/>
                </a:cubicBezTo>
                <a:lnTo>
                  <a:pt x="10219" y="11197"/>
                </a:lnTo>
                <a:cubicBezTo>
                  <a:pt x="10717" y="11197"/>
                  <a:pt x="11142" y="10791"/>
                  <a:pt x="11142" y="10274"/>
                </a:cubicBezTo>
                <a:lnTo>
                  <a:pt x="11142" y="8301"/>
                </a:lnTo>
                <a:cubicBezTo>
                  <a:pt x="11142" y="7803"/>
                  <a:pt x="10736" y="7378"/>
                  <a:pt x="10219" y="7378"/>
                </a:cubicBezTo>
                <a:lnTo>
                  <a:pt x="7323" y="7378"/>
                </a:lnTo>
                <a:close/>
                <a:moveTo>
                  <a:pt x="3560" y="11934"/>
                </a:moveTo>
                <a:lnTo>
                  <a:pt x="1716" y="11934"/>
                </a:lnTo>
                <a:cubicBezTo>
                  <a:pt x="757" y="11934"/>
                  <a:pt x="0" y="11160"/>
                  <a:pt x="0" y="10219"/>
                </a:cubicBezTo>
                <a:lnTo>
                  <a:pt x="0" y="8374"/>
                </a:lnTo>
                <a:cubicBezTo>
                  <a:pt x="0" y="7415"/>
                  <a:pt x="775" y="6659"/>
                  <a:pt x="1716" y="6659"/>
                </a:cubicBezTo>
                <a:lnTo>
                  <a:pt x="4815" y="6659"/>
                </a:lnTo>
                <a:cubicBezTo>
                  <a:pt x="4870" y="6659"/>
                  <a:pt x="4925" y="6677"/>
                  <a:pt x="4981" y="6696"/>
                </a:cubicBezTo>
                <a:cubicBezTo>
                  <a:pt x="5165" y="6714"/>
                  <a:pt x="5294" y="6880"/>
                  <a:pt x="5294" y="7065"/>
                </a:cubicBezTo>
                <a:lnTo>
                  <a:pt x="5294" y="10237"/>
                </a:lnTo>
                <a:cubicBezTo>
                  <a:pt x="5294" y="11160"/>
                  <a:pt x="4519" y="11934"/>
                  <a:pt x="3560" y="11934"/>
                </a:cubicBezTo>
                <a:close/>
                <a:moveTo>
                  <a:pt x="1716" y="7378"/>
                </a:moveTo>
                <a:cubicBezTo>
                  <a:pt x="1181" y="7378"/>
                  <a:pt x="738" y="7821"/>
                  <a:pt x="738" y="8356"/>
                </a:cubicBezTo>
                <a:lnTo>
                  <a:pt x="738" y="10201"/>
                </a:lnTo>
                <a:cubicBezTo>
                  <a:pt x="738" y="10754"/>
                  <a:pt x="1181" y="11178"/>
                  <a:pt x="1716" y="11178"/>
                </a:cubicBezTo>
                <a:lnTo>
                  <a:pt x="3560" y="11178"/>
                </a:lnTo>
                <a:cubicBezTo>
                  <a:pt x="4095" y="11178"/>
                  <a:pt x="4538" y="10736"/>
                  <a:pt x="4538" y="10201"/>
                </a:cubicBezTo>
                <a:lnTo>
                  <a:pt x="4538" y="7378"/>
                </a:lnTo>
                <a:lnTo>
                  <a:pt x="1716" y="7378"/>
                </a:lnTo>
                <a:close/>
                <a:moveTo>
                  <a:pt x="4815" y="5312"/>
                </a:moveTo>
                <a:lnTo>
                  <a:pt x="1624" y="5312"/>
                </a:lnTo>
                <a:cubicBezTo>
                  <a:pt x="720" y="5312"/>
                  <a:pt x="0" y="4593"/>
                  <a:pt x="0" y="3689"/>
                </a:cubicBezTo>
                <a:lnTo>
                  <a:pt x="0" y="1642"/>
                </a:lnTo>
                <a:cubicBezTo>
                  <a:pt x="0" y="738"/>
                  <a:pt x="720" y="18"/>
                  <a:pt x="1624" y="18"/>
                </a:cubicBezTo>
                <a:lnTo>
                  <a:pt x="3671" y="18"/>
                </a:lnTo>
                <a:cubicBezTo>
                  <a:pt x="4575" y="18"/>
                  <a:pt x="5294" y="738"/>
                  <a:pt x="5294" y="1642"/>
                </a:cubicBezTo>
                <a:lnTo>
                  <a:pt x="5294" y="4907"/>
                </a:lnTo>
                <a:cubicBezTo>
                  <a:pt x="5294" y="5091"/>
                  <a:pt x="5165" y="5239"/>
                  <a:pt x="4981" y="5276"/>
                </a:cubicBezTo>
                <a:cubicBezTo>
                  <a:pt x="4925" y="5294"/>
                  <a:pt x="4870" y="5312"/>
                  <a:pt x="4815" y="5312"/>
                </a:cubicBezTo>
                <a:close/>
                <a:moveTo>
                  <a:pt x="1605" y="738"/>
                </a:moveTo>
                <a:cubicBezTo>
                  <a:pt x="1125" y="738"/>
                  <a:pt x="720" y="1144"/>
                  <a:pt x="720" y="1623"/>
                </a:cubicBezTo>
                <a:lnTo>
                  <a:pt x="720" y="3689"/>
                </a:lnTo>
                <a:cubicBezTo>
                  <a:pt x="720" y="4169"/>
                  <a:pt x="1125" y="4575"/>
                  <a:pt x="1605" y="4575"/>
                </a:cubicBezTo>
                <a:lnTo>
                  <a:pt x="4538" y="4575"/>
                </a:lnTo>
                <a:lnTo>
                  <a:pt x="4538" y="1642"/>
                </a:lnTo>
                <a:cubicBezTo>
                  <a:pt x="4538" y="1162"/>
                  <a:pt x="4132" y="756"/>
                  <a:pt x="3653" y="756"/>
                </a:cubicBezTo>
                <a:lnTo>
                  <a:pt x="1605" y="756"/>
                </a:lnTo>
                <a:lnTo>
                  <a:pt x="1605" y="738"/>
                </a:lnTo>
                <a:close/>
                <a:moveTo>
                  <a:pt x="10219" y="5312"/>
                </a:moveTo>
                <a:lnTo>
                  <a:pt x="7065" y="5312"/>
                </a:lnTo>
                <a:cubicBezTo>
                  <a:pt x="7010" y="5312"/>
                  <a:pt x="6954" y="5294"/>
                  <a:pt x="6899" y="5275"/>
                </a:cubicBezTo>
                <a:cubicBezTo>
                  <a:pt x="6715" y="5257"/>
                  <a:pt x="6586" y="5091"/>
                  <a:pt x="6586" y="4907"/>
                </a:cubicBezTo>
                <a:lnTo>
                  <a:pt x="6586" y="1679"/>
                </a:lnTo>
                <a:cubicBezTo>
                  <a:pt x="6586" y="756"/>
                  <a:pt x="7342" y="0"/>
                  <a:pt x="8264" y="0"/>
                </a:cubicBezTo>
                <a:lnTo>
                  <a:pt x="10219" y="0"/>
                </a:lnTo>
                <a:cubicBezTo>
                  <a:pt x="11142" y="0"/>
                  <a:pt x="11898" y="756"/>
                  <a:pt x="11898" y="1679"/>
                </a:cubicBezTo>
                <a:lnTo>
                  <a:pt x="11898" y="3634"/>
                </a:lnTo>
                <a:cubicBezTo>
                  <a:pt x="11880" y="4556"/>
                  <a:pt x="11142" y="5312"/>
                  <a:pt x="10219" y="5312"/>
                </a:cubicBezTo>
                <a:close/>
                <a:moveTo>
                  <a:pt x="7323" y="4574"/>
                </a:moveTo>
                <a:lnTo>
                  <a:pt x="10201" y="4574"/>
                </a:lnTo>
                <a:cubicBezTo>
                  <a:pt x="10717" y="4574"/>
                  <a:pt x="11142" y="4150"/>
                  <a:pt x="11142" y="3634"/>
                </a:cubicBezTo>
                <a:lnTo>
                  <a:pt x="11142" y="1678"/>
                </a:lnTo>
                <a:cubicBezTo>
                  <a:pt x="11142" y="1162"/>
                  <a:pt x="10717" y="738"/>
                  <a:pt x="10201" y="738"/>
                </a:cubicBezTo>
                <a:lnTo>
                  <a:pt x="8246" y="738"/>
                </a:lnTo>
                <a:cubicBezTo>
                  <a:pt x="7729" y="738"/>
                  <a:pt x="7305" y="1162"/>
                  <a:pt x="7305" y="1678"/>
                </a:cubicBezTo>
                <a:lnTo>
                  <a:pt x="7305" y="4574"/>
                </a:lnTo>
                <a:lnTo>
                  <a:pt x="7323" y="4574"/>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3" name="iconfont-1192-742827"/>
          <p:cNvSpPr/>
          <p:nvPr/>
        </p:nvSpPr>
        <p:spPr>
          <a:xfrm>
            <a:off x="484469" y="4319837"/>
            <a:ext cx="267336" cy="268131"/>
          </a:xfrm>
          <a:custGeom>
            <a:avLst/>
            <a:gdLst>
              <a:gd name="T0" fmla="*/ 8264 w 11898"/>
              <a:gd name="T1" fmla="*/ 11934 h 11934"/>
              <a:gd name="T2" fmla="*/ 6604 w 11898"/>
              <a:gd name="T3" fmla="*/ 7046 h 11934"/>
              <a:gd name="T4" fmla="*/ 7084 w 11898"/>
              <a:gd name="T5" fmla="*/ 6641 h 11934"/>
              <a:gd name="T6" fmla="*/ 11898 w 11898"/>
              <a:gd name="T7" fmla="*/ 8301 h 11934"/>
              <a:gd name="T8" fmla="*/ 10238 w 11898"/>
              <a:gd name="T9" fmla="*/ 11934 h 11934"/>
              <a:gd name="T10" fmla="*/ 7323 w 11898"/>
              <a:gd name="T11" fmla="*/ 10274 h 11934"/>
              <a:gd name="T12" fmla="*/ 10219 w 11898"/>
              <a:gd name="T13" fmla="*/ 11197 h 11934"/>
              <a:gd name="T14" fmla="*/ 11142 w 11898"/>
              <a:gd name="T15" fmla="*/ 8301 h 11934"/>
              <a:gd name="T16" fmla="*/ 7323 w 11898"/>
              <a:gd name="T17" fmla="*/ 7378 h 11934"/>
              <a:gd name="T18" fmla="*/ 1716 w 11898"/>
              <a:gd name="T19" fmla="*/ 11934 h 11934"/>
              <a:gd name="T20" fmla="*/ 0 w 11898"/>
              <a:gd name="T21" fmla="*/ 8374 h 11934"/>
              <a:gd name="T22" fmla="*/ 4815 w 11898"/>
              <a:gd name="T23" fmla="*/ 6659 h 11934"/>
              <a:gd name="T24" fmla="*/ 5294 w 11898"/>
              <a:gd name="T25" fmla="*/ 7065 h 11934"/>
              <a:gd name="T26" fmla="*/ 3560 w 11898"/>
              <a:gd name="T27" fmla="*/ 11934 h 11934"/>
              <a:gd name="T28" fmla="*/ 738 w 11898"/>
              <a:gd name="T29" fmla="*/ 8356 h 11934"/>
              <a:gd name="T30" fmla="*/ 1716 w 11898"/>
              <a:gd name="T31" fmla="*/ 11178 h 11934"/>
              <a:gd name="T32" fmla="*/ 4538 w 11898"/>
              <a:gd name="T33" fmla="*/ 10201 h 11934"/>
              <a:gd name="T34" fmla="*/ 1716 w 11898"/>
              <a:gd name="T35" fmla="*/ 7378 h 11934"/>
              <a:gd name="T36" fmla="*/ 1624 w 11898"/>
              <a:gd name="T37" fmla="*/ 5312 h 11934"/>
              <a:gd name="T38" fmla="*/ 0 w 11898"/>
              <a:gd name="T39" fmla="*/ 1642 h 11934"/>
              <a:gd name="T40" fmla="*/ 3671 w 11898"/>
              <a:gd name="T41" fmla="*/ 18 h 11934"/>
              <a:gd name="T42" fmla="*/ 5294 w 11898"/>
              <a:gd name="T43" fmla="*/ 4907 h 11934"/>
              <a:gd name="T44" fmla="*/ 4815 w 11898"/>
              <a:gd name="T45" fmla="*/ 5312 h 11934"/>
              <a:gd name="T46" fmla="*/ 720 w 11898"/>
              <a:gd name="T47" fmla="*/ 1623 h 11934"/>
              <a:gd name="T48" fmla="*/ 1605 w 11898"/>
              <a:gd name="T49" fmla="*/ 4575 h 11934"/>
              <a:gd name="T50" fmla="*/ 4538 w 11898"/>
              <a:gd name="T51" fmla="*/ 1642 h 11934"/>
              <a:gd name="T52" fmla="*/ 1605 w 11898"/>
              <a:gd name="T53" fmla="*/ 756 h 11934"/>
              <a:gd name="T54" fmla="*/ 10219 w 11898"/>
              <a:gd name="T55" fmla="*/ 5312 h 11934"/>
              <a:gd name="T56" fmla="*/ 6899 w 11898"/>
              <a:gd name="T57" fmla="*/ 5275 h 11934"/>
              <a:gd name="T58" fmla="*/ 6586 w 11898"/>
              <a:gd name="T59" fmla="*/ 1679 h 11934"/>
              <a:gd name="T60" fmla="*/ 10219 w 11898"/>
              <a:gd name="T61" fmla="*/ 0 h 11934"/>
              <a:gd name="T62" fmla="*/ 11898 w 11898"/>
              <a:gd name="T63" fmla="*/ 3634 h 11934"/>
              <a:gd name="T64" fmla="*/ 7323 w 11898"/>
              <a:gd name="T65" fmla="*/ 4574 h 11934"/>
              <a:gd name="T66" fmla="*/ 11142 w 11898"/>
              <a:gd name="T67" fmla="*/ 3634 h 11934"/>
              <a:gd name="T68" fmla="*/ 10201 w 11898"/>
              <a:gd name="T69" fmla="*/ 738 h 11934"/>
              <a:gd name="T70" fmla="*/ 7305 w 11898"/>
              <a:gd name="T71" fmla="*/ 1678 h 11934"/>
              <a:gd name="T72" fmla="*/ 7323 w 11898"/>
              <a:gd name="T73" fmla="*/ 4574 h 1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98" h="11934">
                <a:moveTo>
                  <a:pt x="10238" y="11934"/>
                </a:moveTo>
                <a:lnTo>
                  <a:pt x="8264" y="11934"/>
                </a:lnTo>
                <a:cubicBezTo>
                  <a:pt x="7342" y="11934"/>
                  <a:pt x="6604" y="11197"/>
                  <a:pt x="6604" y="10274"/>
                </a:cubicBezTo>
                <a:lnTo>
                  <a:pt x="6604" y="7046"/>
                </a:lnTo>
                <a:cubicBezTo>
                  <a:pt x="6604" y="6862"/>
                  <a:pt x="6733" y="6714"/>
                  <a:pt x="6918" y="6677"/>
                </a:cubicBezTo>
                <a:cubicBezTo>
                  <a:pt x="6973" y="6659"/>
                  <a:pt x="7028" y="6641"/>
                  <a:pt x="7084" y="6641"/>
                </a:cubicBezTo>
                <a:lnTo>
                  <a:pt x="10238" y="6641"/>
                </a:lnTo>
                <a:cubicBezTo>
                  <a:pt x="11160" y="6641"/>
                  <a:pt x="11898" y="7378"/>
                  <a:pt x="11898" y="8301"/>
                </a:cubicBezTo>
                <a:lnTo>
                  <a:pt x="11898" y="10274"/>
                </a:lnTo>
                <a:cubicBezTo>
                  <a:pt x="11879" y="11178"/>
                  <a:pt x="11142" y="11934"/>
                  <a:pt x="10238" y="11934"/>
                </a:cubicBezTo>
                <a:close/>
                <a:moveTo>
                  <a:pt x="7323" y="7378"/>
                </a:moveTo>
                <a:lnTo>
                  <a:pt x="7323" y="10274"/>
                </a:lnTo>
                <a:cubicBezTo>
                  <a:pt x="7323" y="10772"/>
                  <a:pt x="7729" y="11197"/>
                  <a:pt x="8246" y="11197"/>
                </a:cubicBezTo>
                <a:lnTo>
                  <a:pt x="10219" y="11197"/>
                </a:lnTo>
                <a:cubicBezTo>
                  <a:pt x="10717" y="11197"/>
                  <a:pt x="11142" y="10791"/>
                  <a:pt x="11142" y="10274"/>
                </a:cubicBezTo>
                <a:lnTo>
                  <a:pt x="11142" y="8301"/>
                </a:lnTo>
                <a:cubicBezTo>
                  <a:pt x="11142" y="7803"/>
                  <a:pt x="10736" y="7378"/>
                  <a:pt x="10219" y="7378"/>
                </a:cubicBezTo>
                <a:lnTo>
                  <a:pt x="7323" y="7378"/>
                </a:lnTo>
                <a:close/>
                <a:moveTo>
                  <a:pt x="3560" y="11934"/>
                </a:moveTo>
                <a:lnTo>
                  <a:pt x="1716" y="11934"/>
                </a:lnTo>
                <a:cubicBezTo>
                  <a:pt x="757" y="11934"/>
                  <a:pt x="0" y="11160"/>
                  <a:pt x="0" y="10219"/>
                </a:cubicBezTo>
                <a:lnTo>
                  <a:pt x="0" y="8374"/>
                </a:lnTo>
                <a:cubicBezTo>
                  <a:pt x="0" y="7415"/>
                  <a:pt x="775" y="6659"/>
                  <a:pt x="1716" y="6659"/>
                </a:cubicBezTo>
                <a:lnTo>
                  <a:pt x="4815" y="6659"/>
                </a:lnTo>
                <a:cubicBezTo>
                  <a:pt x="4870" y="6659"/>
                  <a:pt x="4925" y="6677"/>
                  <a:pt x="4981" y="6696"/>
                </a:cubicBezTo>
                <a:cubicBezTo>
                  <a:pt x="5165" y="6714"/>
                  <a:pt x="5294" y="6880"/>
                  <a:pt x="5294" y="7065"/>
                </a:cubicBezTo>
                <a:lnTo>
                  <a:pt x="5294" y="10237"/>
                </a:lnTo>
                <a:cubicBezTo>
                  <a:pt x="5294" y="11160"/>
                  <a:pt x="4519" y="11934"/>
                  <a:pt x="3560" y="11934"/>
                </a:cubicBezTo>
                <a:close/>
                <a:moveTo>
                  <a:pt x="1716" y="7378"/>
                </a:moveTo>
                <a:cubicBezTo>
                  <a:pt x="1181" y="7378"/>
                  <a:pt x="738" y="7821"/>
                  <a:pt x="738" y="8356"/>
                </a:cubicBezTo>
                <a:lnTo>
                  <a:pt x="738" y="10201"/>
                </a:lnTo>
                <a:cubicBezTo>
                  <a:pt x="738" y="10754"/>
                  <a:pt x="1181" y="11178"/>
                  <a:pt x="1716" y="11178"/>
                </a:cubicBezTo>
                <a:lnTo>
                  <a:pt x="3560" y="11178"/>
                </a:lnTo>
                <a:cubicBezTo>
                  <a:pt x="4095" y="11178"/>
                  <a:pt x="4538" y="10736"/>
                  <a:pt x="4538" y="10201"/>
                </a:cubicBezTo>
                <a:lnTo>
                  <a:pt x="4538" y="7378"/>
                </a:lnTo>
                <a:lnTo>
                  <a:pt x="1716" y="7378"/>
                </a:lnTo>
                <a:close/>
                <a:moveTo>
                  <a:pt x="4815" y="5312"/>
                </a:moveTo>
                <a:lnTo>
                  <a:pt x="1624" y="5312"/>
                </a:lnTo>
                <a:cubicBezTo>
                  <a:pt x="720" y="5312"/>
                  <a:pt x="0" y="4593"/>
                  <a:pt x="0" y="3689"/>
                </a:cubicBezTo>
                <a:lnTo>
                  <a:pt x="0" y="1642"/>
                </a:lnTo>
                <a:cubicBezTo>
                  <a:pt x="0" y="738"/>
                  <a:pt x="720" y="18"/>
                  <a:pt x="1624" y="18"/>
                </a:cubicBezTo>
                <a:lnTo>
                  <a:pt x="3671" y="18"/>
                </a:lnTo>
                <a:cubicBezTo>
                  <a:pt x="4575" y="18"/>
                  <a:pt x="5294" y="738"/>
                  <a:pt x="5294" y="1642"/>
                </a:cubicBezTo>
                <a:lnTo>
                  <a:pt x="5294" y="4907"/>
                </a:lnTo>
                <a:cubicBezTo>
                  <a:pt x="5294" y="5091"/>
                  <a:pt x="5165" y="5239"/>
                  <a:pt x="4981" y="5276"/>
                </a:cubicBezTo>
                <a:cubicBezTo>
                  <a:pt x="4925" y="5294"/>
                  <a:pt x="4870" y="5312"/>
                  <a:pt x="4815" y="5312"/>
                </a:cubicBezTo>
                <a:close/>
                <a:moveTo>
                  <a:pt x="1605" y="738"/>
                </a:moveTo>
                <a:cubicBezTo>
                  <a:pt x="1125" y="738"/>
                  <a:pt x="720" y="1144"/>
                  <a:pt x="720" y="1623"/>
                </a:cubicBezTo>
                <a:lnTo>
                  <a:pt x="720" y="3689"/>
                </a:lnTo>
                <a:cubicBezTo>
                  <a:pt x="720" y="4169"/>
                  <a:pt x="1125" y="4575"/>
                  <a:pt x="1605" y="4575"/>
                </a:cubicBezTo>
                <a:lnTo>
                  <a:pt x="4538" y="4575"/>
                </a:lnTo>
                <a:lnTo>
                  <a:pt x="4538" y="1642"/>
                </a:lnTo>
                <a:cubicBezTo>
                  <a:pt x="4538" y="1162"/>
                  <a:pt x="4132" y="756"/>
                  <a:pt x="3653" y="756"/>
                </a:cubicBezTo>
                <a:lnTo>
                  <a:pt x="1605" y="756"/>
                </a:lnTo>
                <a:lnTo>
                  <a:pt x="1605" y="738"/>
                </a:lnTo>
                <a:close/>
                <a:moveTo>
                  <a:pt x="10219" y="5312"/>
                </a:moveTo>
                <a:lnTo>
                  <a:pt x="7065" y="5312"/>
                </a:lnTo>
                <a:cubicBezTo>
                  <a:pt x="7010" y="5312"/>
                  <a:pt x="6954" y="5294"/>
                  <a:pt x="6899" y="5275"/>
                </a:cubicBezTo>
                <a:cubicBezTo>
                  <a:pt x="6715" y="5257"/>
                  <a:pt x="6586" y="5091"/>
                  <a:pt x="6586" y="4907"/>
                </a:cubicBezTo>
                <a:lnTo>
                  <a:pt x="6586" y="1679"/>
                </a:lnTo>
                <a:cubicBezTo>
                  <a:pt x="6586" y="756"/>
                  <a:pt x="7342" y="0"/>
                  <a:pt x="8264" y="0"/>
                </a:cubicBezTo>
                <a:lnTo>
                  <a:pt x="10219" y="0"/>
                </a:lnTo>
                <a:cubicBezTo>
                  <a:pt x="11142" y="0"/>
                  <a:pt x="11898" y="756"/>
                  <a:pt x="11898" y="1679"/>
                </a:cubicBezTo>
                <a:lnTo>
                  <a:pt x="11898" y="3634"/>
                </a:lnTo>
                <a:cubicBezTo>
                  <a:pt x="11880" y="4556"/>
                  <a:pt x="11142" y="5312"/>
                  <a:pt x="10219" y="5312"/>
                </a:cubicBezTo>
                <a:close/>
                <a:moveTo>
                  <a:pt x="7323" y="4574"/>
                </a:moveTo>
                <a:lnTo>
                  <a:pt x="10201" y="4574"/>
                </a:lnTo>
                <a:cubicBezTo>
                  <a:pt x="10717" y="4574"/>
                  <a:pt x="11142" y="4150"/>
                  <a:pt x="11142" y="3634"/>
                </a:cubicBezTo>
                <a:lnTo>
                  <a:pt x="11142" y="1678"/>
                </a:lnTo>
                <a:cubicBezTo>
                  <a:pt x="11142" y="1162"/>
                  <a:pt x="10717" y="738"/>
                  <a:pt x="10201" y="738"/>
                </a:cubicBezTo>
                <a:lnTo>
                  <a:pt x="8246" y="738"/>
                </a:lnTo>
                <a:cubicBezTo>
                  <a:pt x="7729" y="738"/>
                  <a:pt x="7305" y="1162"/>
                  <a:pt x="7305" y="1678"/>
                </a:cubicBezTo>
                <a:lnTo>
                  <a:pt x="7305" y="4574"/>
                </a:lnTo>
                <a:lnTo>
                  <a:pt x="7323" y="4574"/>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2" name="组合 1"/>
          <p:cNvGrpSpPr/>
          <p:nvPr/>
        </p:nvGrpSpPr>
        <p:grpSpPr>
          <a:xfrm>
            <a:off x="8544272" y="1904940"/>
            <a:ext cx="1944216" cy="398780"/>
            <a:chOff x="9048328" y="1904940"/>
            <a:chExt cx="1944216" cy="398780"/>
          </a:xfrm>
        </p:grpSpPr>
        <p:sp>
          <p:nvSpPr>
            <p:cNvPr id="10" name="文本框 82"/>
            <p:cNvSpPr txBox="1"/>
            <p:nvPr/>
          </p:nvSpPr>
          <p:spPr>
            <a:xfrm>
              <a:off x="9376380" y="1904940"/>
              <a:ext cx="1616164" cy="39878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zh-CN" altLang="en-US" sz="2000" b="1" dirty="0">
                  <a:solidFill>
                    <a:srgbClr val="4472C4"/>
                  </a:solidFill>
                  <a:cs typeface="+mn-ea"/>
                  <a:sym typeface="+mn-lt"/>
                </a:rPr>
                <a:t>客户端</a:t>
              </a:r>
              <a:endParaRPr lang="zh-CN" altLang="en-US" sz="2000" b="1" dirty="0">
                <a:solidFill>
                  <a:srgbClr val="4472C4"/>
                </a:solidFill>
                <a:cs typeface="+mn-ea"/>
                <a:sym typeface="+mn-lt"/>
              </a:endParaRPr>
            </a:p>
          </p:txBody>
        </p:sp>
        <p:sp>
          <p:nvSpPr>
            <p:cNvPr id="34" name="iconfont-1192-742827"/>
            <p:cNvSpPr/>
            <p:nvPr/>
          </p:nvSpPr>
          <p:spPr>
            <a:xfrm>
              <a:off x="9048328" y="1964832"/>
              <a:ext cx="267336" cy="268131"/>
            </a:xfrm>
            <a:custGeom>
              <a:avLst/>
              <a:gdLst>
                <a:gd name="T0" fmla="*/ 8264 w 11898"/>
                <a:gd name="T1" fmla="*/ 11934 h 11934"/>
                <a:gd name="T2" fmla="*/ 6604 w 11898"/>
                <a:gd name="T3" fmla="*/ 7046 h 11934"/>
                <a:gd name="T4" fmla="*/ 7084 w 11898"/>
                <a:gd name="T5" fmla="*/ 6641 h 11934"/>
                <a:gd name="T6" fmla="*/ 11898 w 11898"/>
                <a:gd name="T7" fmla="*/ 8301 h 11934"/>
                <a:gd name="T8" fmla="*/ 10238 w 11898"/>
                <a:gd name="T9" fmla="*/ 11934 h 11934"/>
                <a:gd name="T10" fmla="*/ 7323 w 11898"/>
                <a:gd name="T11" fmla="*/ 10274 h 11934"/>
                <a:gd name="T12" fmla="*/ 10219 w 11898"/>
                <a:gd name="T13" fmla="*/ 11197 h 11934"/>
                <a:gd name="T14" fmla="*/ 11142 w 11898"/>
                <a:gd name="T15" fmla="*/ 8301 h 11934"/>
                <a:gd name="T16" fmla="*/ 7323 w 11898"/>
                <a:gd name="T17" fmla="*/ 7378 h 11934"/>
                <a:gd name="T18" fmla="*/ 1716 w 11898"/>
                <a:gd name="T19" fmla="*/ 11934 h 11934"/>
                <a:gd name="T20" fmla="*/ 0 w 11898"/>
                <a:gd name="T21" fmla="*/ 8374 h 11934"/>
                <a:gd name="T22" fmla="*/ 4815 w 11898"/>
                <a:gd name="T23" fmla="*/ 6659 h 11934"/>
                <a:gd name="T24" fmla="*/ 5294 w 11898"/>
                <a:gd name="T25" fmla="*/ 7065 h 11934"/>
                <a:gd name="T26" fmla="*/ 3560 w 11898"/>
                <a:gd name="T27" fmla="*/ 11934 h 11934"/>
                <a:gd name="T28" fmla="*/ 738 w 11898"/>
                <a:gd name="T29" fmla="*/ 8356 h 11934"/>
                <a:gd name="T30" fmla="*/ 1716 w 11898"/>
                <a:gd name="T31" fmla="*/ 11178 h 11934"/>
                <a:gd name="T32" fmla="*/ 4538 w 11898"/>
                <a:gd name="T33" fmla="*/ 10201 h 11934"/>
                <a:gd name="T34" fmla="*/ 1716 w 11898"/>
                <a:gd name="T35" fmla="*/ 7378 h 11934"/>
                <a:gd name="T36" fmla="*/ 1624 w 11898"/>
                <a:gd name="T37" fmla="*/ 5312 h 11934"/>
                <a:gd name="T38" fmla="*/ 0 w 11898"/>
                <a:gd name="T39" fmla="*/ 1642 h 11934"/>
                <a:gd name="T40" fmla="*/ 3671 w 11898"/>
                <a:gd name="T41" fmla="*/ 18 h 11934"/>
                <a:gd name="T42" fmla="*/ 5294 w 11898"/>
                <a:gd name="T43" fmla="*/ 4907 h 11934"/>
                <a:gd name="T44" fmla="*/ 4815 w 11898"/>
                <a:gd name="T45" fmla="*/ 5312 h 11934"/>
                <a:gd name="T46" fmla="*/ 720 w 11898"/>
                <a:gd name="T47" fmla="*/ 1623 h 11934"/>
                <a:gd name="T48" fmla="*/ 1605 w 11898"/>
                <a:gd name="T49" fmla="*/ 4575 h 11934"/>
                <a:gd name="T50" fmla="*/ 4538 w 11898"/>
                <a:gd name="T51" fmla="*/ 1642 h 11934"/>
                <a:gd name="T52" fmla="*/ 1605 w 11898"/>
                <a:gd name="T53" fmla="*/ 756 h 11934"/>
                <a:gd name="T54" fmla="*/ 10219 w 11898"/>
                <a:gd name="T55" fmla="*/ 5312 h 11934"/>
                <a:gd name="T56" fmla="*/ 6899 w 11898"/>
                <a:gd name="T57" fmla="*/ 5275 h 11934"/>
                <a:gd name="T58" fmla="*/ 6586 w 11898"/>
                <a:gd name="T59" fmla="*/ 1679 h 11934"/>
                <a:gd name="T60" fmla="*/ 10219 w 11898"/>
                <a:gd name="T61" fmla="*/ 0 h 11934"/>
                <a:gd name="T62" fmla="*/ 11898 w 11898"/>
                <a:gd name="T63" fmla="*/ 3634 h 11934"/>
                <a:gd name="T64" fmla="*/ 7323 w 11898"/>
                <a:gd name="T65" fmla="*/ 4574 h 11934"/>
                <a:gd name="T66" fmla="*/ 11142 w 11898"/>
                <a:gd name="T67" fmla="*/ 3634 h 11934"/>
                <a:gd name="T68" fmla="*/ 10201 w 11898"/>
                <a:gd name="T69" fmla="*/ 738 h 11934"/>
                <a:gd name="T70" fmla="*/ 7305 w 11898"/>
                <a:gd name="T71" fmla="*/ 1678 h 11934"/>
                <a:gd name="T72" fmla="*/ 7323 w 11898"/>
                <a:gd name="T73" fmla="*/ 4574 h 1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98" h="11934">
                  <a:moveTo>
                    <a:pt x="10238" y="11934"/>
                  </a:moveTo>
                  <a:lnTo>
                    <a:pt x="8264" y="11934"/>
                  </a:lnTo>
                  <a:cubicBezTo>
                    <a:pt x="7342" y="11934"/>
                    <a:pt x="6604" y="11197"/>
                    <a:pt x="6604" y="10274"/>
                  </a:cubicBezTo>
                  <a:lnTo>
                    <a:pt x="6604" y="7046"/>
                  </a:lnTo>
                  <a:cubicBezTo>
                    <a:pt x="6604" y="6862"/>
                    <a:pt x="6733" y="6714"/>
                    <a:pt x="6918" y="6677"/>
                  </a:cubicBezTo>
                  <a:cubicBezTo>
                    <a:pt x="6973" y="6659"/>
                    <a:pt x="7028" y="6641"/>
                    <a:pt x="7084" y="6641"/>
                  </a:cubicBezTo>
                  <a:lnTo>
                    <a:pt x="10238" y="6641"/>
                  </a:lnTo>
                  <a:cubicBezTo>
                    <a:pt x="11160" y="6641"/>
                    <a:pt x="11898" y="7378"/>
                    <a:pt x="11898" y="8301"/>
                  </a:cubicBezTo>
                  <a:lnTo>
                    <a:pt x="11898" y="10274"/>
                  </a:lnTo>
                  <a:cubicBezTo>
                    <a:pt x="11879" y="11178"/>
                    <a:pt x="11142" y="11934"/>
                    <a:pt x="10238" y="11934"/>
                  </a:cubicBezTo>
                  <a:close/>
                  <a:moveTo>
                    <a:pt x="7323" y="7378"/>
                  </a:moveTo>
                  <a:lnTo>
                    <a:pt x="7323" y="10274"/>
                  </a:lnTo>
                  <a:cubicBezTo>
                    <a:pt x="7323" y="10772"/>
                    <a:pt x="7729" y="11197"/>
                    <a:pt x="8246" y="11197"/>
                  </a:cubicBezTo>
                  <a:lnTo>
                    <a:pt x="10219" y="11197"/>
                  </a:lnTo>
                  <a:cubicBezTo>
                    <a:pt x="10717" y="11197"/>
                    <a:pt x="11142" y="10791"/>
                    <a:pt x="11142" y="10274"/>
                  </a:cubicBezTo>
                  <a:lnTo>
                    <a:pt x="11142" y="8301"/>
                  </a:lnTo>
                  <a:cubicBezTo>
                    <a:pt x="11142" y="7803"/>
                    <a:pt x="10736" y="7378"/>
                    <a:pt x="10219" y="7378"/>
                  </a:cubicBezTo>
                  <a:lnTo>
                    <a:pt x="7323" y="7378"/>
                  </a:lnTo>
                  <a:close/>
                  <a:moveTo>
                    <a:pt x="3560" y="11934"/>
                  </a:moveTo>
                  <a:lnTo>
                    <a:pt x="1716" y="11934"/>
                  </a:lnTo>
                  <a:cubicBezTo>
                    <a:pt x="757" y="11934"/>
                    <a:pt x="0" y="11160"/>
                    <a:pt x="0" y="10219"/>
                  </a:cubicBezTo>
                  <a:lnTo>
                    <a:pt x="0" y="8374"/>
                  </a:lnTo>
                  <a:cubicBezTo>
                    <a:pt x="0" y="7415"/>
                    <a:pt x="775" y="6659"/>
                    <a:pt x="1716" y="6659"/>
                  </a:cubicBezTo>
                  <a:lnTo>
                    <a:pt x="4815" y="6659"/>
                  </a:lnTo>
                  <a:cubicBezTo>
                    <a:pt x="4870" y="6659"/>
                    <a:pt x="4925" y="6677"/>
                    <a:pt x="4981" y="6696"/>
                  </a:cubicBezTo>
                  <a:cubicBezTo>
                    <a:pt x="5165" y="6714"/>
                    <a:pt x="5294" y="6880"/>
                    <a:pt x="5294" y="7065"/>
                  </a:cubicBezTo>
                  <a:lnTo>
                    <a:pt x="5294" y="10237"/>
                  </a:lnTo>
                  <a:cubicBezTo>
                    <a:pt x="5294" y="11160"/>
                    <a:pt x="4519" y="11934"/>
                    <a:pt x="3560" y="11934"/>
                  </a:cubicBezTo>
                  <a:close/>
                  <a:moveTo>
                    <a:pt x="1716" y="7378"/>
                  </a:moveTo>
                  <a:cubicBezTo>
                    <a:pt x="1181" y="7378"/>
                    <a:pt x="738" y="7821"/>
                    <a:pt x="738" y="8356"/>
                  </a:cubicBezTo>
                  <a:lnTo>
                    <a:pt x="738" y="10201"/>
                  </a:lnTo>
                  <a:cubicBezTo>
                    <a:pt x="738" y="10754"/>
                    <a:pt x="1181" y="11178"/>
                    <a:pt x="1716" y="11178"/>
                  </a:cubicBezTo>
                  <a:lnTo>
                    <a:pt x="3560" y="11178"/>
                  </a:lnTo>
                  <a:cubicBezTo>
                    <a:pt x="4095" y="11178"/>
                    <a:pt x="4538" y="10736"/>
                    <a:pt x="4538" y="10201"/>
                  </a:cubicBezTo>
                  <a:lnTo>
                    <a:pt x="4538" y="7378"/>
                  </a:lnTo>
                  <a:lnTo>
                    <a:pt x="1716" y="7378"/>
                  </a:lnTo>
                  <a:close/>
                  <a:moveTo>
                    <a:pt x="4815" y="5312"/>
                  </a:moveTo>
                  <a:lnTo>
                    <a:pt x="1624" y="5312"/>
                  </a:lnTo>
                  <a:cubicBezTo>
                    <a:pt x="720" y="5312"/>
                    <a:pt x="0" y="4593"/>
                    <a:pt x="0" y="3689"/>
                  </a:cubicBezTo>
                  <a:lnTo>
                    <a:pt x="0" y="1642"/>
                  </a:lnTo>
                  <a:cubicBezTo>
                    <a:pt x="0" y="738"/>
                    <a:pt x="720" y="18"/>
                    <a:pt x="1624" y="18"/>
                  </a:cubicBezTo>
                  <a:lnTo>
                    <a:pt x="3671" y="18"/>
                  </a:lnTo>
                  <a:cubicBezTo>
                    <a:pt x="4575" y="18"/>
                    <a:pt x="5294" y="738"/>
                    <a:pt x="5294" y="1642"/>
                  </a:cubicBezTo>
                  <a:lnTo>
                    <a:pt x="5294" y="4907"/>
                  </a:lnTo>
                  <a:cubicBezTo>
                    <a:pt x="5294" y="5091"/>
                    <a:pt x="5165" y="5239"/>
                    <a:pt x="4981" y="5276"/>
                  </a:cubicBezTo>
                  <a:cubicBezTo>
                    <a:pt x="4925" y="5294"/>
                    <a:pt x="4870" y="5312"/>
                    <a:pt x="4815" y="5312"/>
                  </a:cubicBezTo>
                  <a:close/>
                  <a:moveTo>
                    <a:pt x="1605" y="738"/>
                  </a:moveTo>
                  <a:cubicBezTo>
                    <a:pt x="1125" y="738"/>
                    <a:pt x="720" y="1144"/>
                    <a:pt x="720" y="1623"/>
                  </a:cubicBezTo>
                  <a:lnTo>
                    <a:pt x="720" y="3689"/>
                  </a:lnTo>
                  <a:cubicBezTo>
                    <a:pt x="720" y="4169"/>
                    <a:pt x="1125" y="4575"/>
                    <a:pt x="1605" y="4575"/>
                  </a:cubicBezTo>
                  <a:lnTo>
                    <a:pt x="4538" y="4575"/>
                  </a:lnTo>
                  <a:lnTo>
                    <a:pt x="4538" y="1642"/>
                  </a:lnTo>
                  <a:cubicBezTo>
                    <a:pt x="4538" y="1162"/>
                    <a:pt x="4132" y="756"/>
                    <a:pt x="3653" y="756"/>
                  </a:cubicBezTo>
                  <a:lnTo>
                    <a:pt x="1605" y="756"/>
                  </a:lnTo>
                  <a:lnTo>
                    <a:pt x="1605" y="738"/>
                  </a:lnTo>
                  <a:close/>
                  <a:moveTo>
                    <a:pt x="10219" y="5312"/>
                  </a:moveTo>
                  <a:lnTo>
                    <a:pt x="7065" y="5312"/>
                  </a:lnTo>
                  <a:cubicBezTo>
                    <a:pt x="7010" y="5312"/>
                    <a:pt x="6954" y="5294"/>
                    <a:pt x="6899" y="5275"/>
                  </a:cubicBezTo>
                  <a:cubicBezTo>
                    <a:pt x="6715" y="5257"/>
                    <a:pt x="6586" y="5091"/>
                    <a:pt x="6586" y="4907"/>
                  </a:cubicBezTo>
                  <a:lnTo>
                    <a:pt x="6586" y="1679"/>
                  </a:lnTo>
                  <a:cubicBezTo>
                    <a:pt x="6586" y="756"/>
                    <a:pt x="7342" y="0"/>
                    <a:pt x="8264" y="0"/>
                  </a:cubicBezTo>
                  <a:lnTo>
                    <a:pt x="10219" y="0"/>
                  </a:lnTo>
                  <a:cubicBezTo>
                    <a:pt x="11142" y="0"/>
                    <a:pt x="11898" y="756"/>
                    <a:pt x="11898" y="1679"/>
                  </a:cubicBezTo>
                  <a:lnTo>
                    <a:pt x="11898" y="3634"/>
                  </a:lnTo>
                  <a:cubicBezTo>
                    <a:pt x="11880" y="4556"/>
                    <a:pt x="11142" y="5312"/>
                    <a:pt x="10219" y="5312"/>
                  </a:cubicBezTo>
                  <a:close/>
                  <a:moveTo>
                    <a:pt x="7323" y="4574"/>
                  </a:moveTo>
                  <a:lnTo>
                    <a:pt x="10201" y="4574"/>
                  </a:lnTo>
                  <a:cubicBezTo>
                    <a:pt x="10717" y="4574"/>
                    <a:pt x="11142" y="4150"/>
                    <a:pt x="11142" y="3634"/>
                  </a:cubicBezTo>
                  <a:lnTo>
                    <a:pt x="11142" y="1678"/>
                  </a:lnTo>
                  <a:cubicBezTo>
                    <a:pt x="11142" y="1162"/>
                    <a:pt x="10717" y="738"/>
                    <a:pt x="10201" y="738"/>
                  </a:cubicBezTo>
                  <a:lnTo>
                    <a:pt x="8246" y="738"/>
                  </a:lnTo>
                  <a:cubicBezTo>
                    <a:pt x="7729" y="738"/>
                    <a:pt x="7305" y="1162"/>
                    <a:pt x="7305" y="1678"/>
                  </a:cubicBezTo>
                  <a:lnTo>
                    <a:pt x="7305" y="4574"/>
                  </a:lnTo>
                  <a:lnTo>
                    <a:pt x="7323" y="4574"/>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sp>
        <p:nvSpPr>
          <p:cNvPr id="35" name="iconfont-1192-742827"/>
          <p:cNvSpPr/>
          <p:nvPr/>
        </p:nvSpPr>
        <p:spPr>
          <a:xfrm>
            <a:off x="8549042" y="4306279"/>
            <a:ext cx="267336" cy="268131"/>
          </a:xfrm>
          <a:custGeom>
            <a:avLst/>
            <a:gdLst>
              <a:gd name="T0" fmla="*/ 8264 w 11898"/>
              <a:gd name="T1" fmla="*/ 11934 h 11934"/>
              <a:gd name="T2" fmla="*/ 6604 w 11898"/>
              <a:gd name="T3" fmla="*/ 7046 h 11934"/>
              <a:gd name="T4" fmla="*/ 7084 w 11898"/>
              <a:gd name="T5" fmla="*/ 6641 h 11934"/>
              <a:gd name="T6" fmla="*/ 11898 w 11898"/>
              <a:gd name="T7" fmla="*/ 8301 h 11934"/>
              <a:gd name="T8" fmla="*/ 10238 w 11898"/>
              <a:gd name="T9" fmla="*/ 11934 h 11934"/>
              <a:gd name="T10" fmla="*/ 7323 w 11898"/>
              <a:gd name="T11" fmla="*/ 10274 h 11934"/>
              <a:gd name="T12" fmla="*/ 10219 w 11898"/>
              <a:gd name="T13" fmla="*/ 11197 h 11934"/>
              <a:gd name="T14" fmla="*/ 11142 w 11898"/>
              <a:gd name="T15" fmla="*/ 8301 h 11934"/>
              <a:gd name="T16" fmla="*/ 7323 w 11898"/>
              <a:gd name="T17" fmla="*/ 7378 h 11934"/>
              <a:gd name="T18" fmla="*/ 1716 w 11898"/>
              <a:gd name="T19" fmla="*/ 11934 h 11934"/>
              <a:gd name="T20" fmla="*/ 0 w 11898"/>
              <a:gd name="T21" fmla="*/ 8374 h 11934"/>
              <a:gd name="T22" fmla="*/ 4815 w 11898"/>
              <a:gd name="T23" fmla="*/ 6659 h 11934"/>
              <a:gd name="T24" fmla="*/ 5294 w 11898"/>
              <a:gd name="T25" fmla="*/ 7065 h 11934"/>
              <a:gd name="T26" fmla="*/ 3560 w 11898"/>
              <a:gd name="T27" fmla="*/ 11934 h 11934"/>
              <a:gd name="T28" fmla="*/ 738 w 11898"/>
              <a:gd name="T29" fmla="*/ 8356 h 11934"/>
              <a:gd name="T30" fmla="*/ 1716 w 11898"/>
              <a:gd name="T31" fmla="*/ 11178 h 11934"/>
              <a:gd name="T32" fmla="*/ 4538 w 11898"/>
              <a:gd name="T33" fmla="*/ 10201 h 11934"/>
              <a:gd name="T34" fmla="*/ 1716 w 11898"/>
              <a:gd name="T35" fmla="*/ 7378 h 11934"/>
              <a:gd name="T36" fmla="*/ 1624 w 11898"/>
              <a:gd name="T37" fmla="*/ 5312 h 11934"/>
              <a:gd name="T38" fmla="*/ 0 w 11898"/>
              <a:gd name="T39" fmla="*/ 1642 h 11934"/>
              <a:gd name="T40" fmla="*/ 3671 w 11898"/>
              <a:gd name="T41" fmla="*/ 18 h 11934"/>
              <a:gd name="T42" fmla="*/ 5294 w 11898"/>
              <a:gd name="T43" fmla="*/ 4907 h 11934"/>
              <a:gd name="T44" fmla="*/ 4815 w 11898"/>
              <a:gd name="T45" fmla="*/ 5312 h 11934"/>
              <a:gd name="T46" fmla="*/ 720 w 11898"/>
              <a:gd name="T47" fmla="*/ 1623 h 11934"/>
              <a:gd name="T48" fmla="*/ 1605 w 11898"/>
              <a:gd name="T49" fmla="*/ 4575 h 11934"/>
              <a:gd name="T50" fmla="*/ 4538 w 11898"/>
              <a:gd name="T51" fmla="*/ 1642 h 11934"/>
              <a:gd name="T52" fmla="*/ 1605 w 11898"/>
              <a:gd name="T53" fmla="*/ 756 h 11934"/>
              <a:gd name="T54" fmla="*/ 10219 w 11898"/>
              <a:gd name="T55" fmla="*/ 5312 h 11934"/>
              <a:gd name="T56" fmla="*/ 6899 w 11898"/>
              <a:gd name="T57" fmla="*/ 5275 h 11934"/>
              <a:gd name="T58" fmla="*/ 6586 w 11898"/>
              <a:gd name="T59" fmla="*/ 1679 h 11934"/>
              <a:gd name="T60" fmla="*/ 10219 w 11898"/>
              <a:gd name="T61" fmla="*/ 0 h 11934"/>
              <a:gd name="T62" fmla="*/ 11898 w 11898"/>
              <a:gd name="T63" fmla="*/ 3634 h 11934"/>
              <a:gd name="T64" fmla="*/ 7323 w 11898"/>
              <a:gd name="T65" fmla="*/ 4574 h 11934"/>
              <a:gd name="T66" fmla="*/ 11142 w 11898"/>
              <a:gd name="T67" fmla="*/ 3634 h 11934"/>
              <a:gd name="T68" fmla="*/ 10201 w 11898"/>
              <a:gd name="T69" fmla="*/ 738 h 11934"/>
              <a:gd name="T70" fmla="*/ 7305 w 11898"/>
              <a:gd name="T71" fmla="*/ 1678 h 11934"/>
              <a:gd name="T72" fmla="*/ 7323 w 11898"/>
              <a:gd name="T73" fmla="*/ 4574 h 1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98" h="11934">
                <a:moveTo>
                  <a:pt x="10238" y="11934"/>
                </a:moveTo>
                <a:lnTo>
                  <a:pt x="8264" y="11934"/>
                </a:lnTo>
                <a:cubicBezTo>
                  <a:pt x="7342" y="11934"/>
                  <a:pt x="6604" y="11197"/>
                  <a:pt x="6604" y="10274"/>
                </a:cubicBezTo>
                <a:lnTo>
                  <a:pt x="6604" y="7046"/>
                </a:lnTo>
                <a:cubicBezTo>
                  <a:pt x="6604" y="6862"/>
                  <a:pt x="6733" y="6714"/>
                  <a:pt x="6918" y="6677"/>
                </a:cubicBezTo>
                <a:cubicBezTo>
                  <a:pt x="6973" y="6659"/>
                  <a:pt x="7028" y="6641"/>
                  <a:pt x="7084" y="6641"/>
                </a:cubicBezTo>
                <a:lnTo>
                  <a:pt x="10238" y="6641"/>
                </a:lnTo>
                <a:cubicBezTo>
                  <a:pt x="11160" y="6641"/>
                  <a:pt x="11898" y="7378"/>
                  <a:pt x="11898" y="8301"/>
                </a:cubicBezTo>
                <a:lnTo>
                  <a:pt x="11898" y="10274"/>
                </a:lnTo>
                <a:cubicBezTo>
                  <a:pt x="11879" y="11178"/>
                  <a:pt x="11142" y="11934"/>
                  <a:pt x="10238" y="11934"/>
                </a:cubicBezTo>
                <a:close/>
                <a:moveTo>
                  <a:pt x="7323" y="7378"/>
                </a:moveTo>
                <a:lnTo>
                  <a:pt x="7323" y="10274"/>
                </a:lnTo>
                <a:cubicBezTo>
                  <a:pt x="7323" y="10772"/>
                  <a:pt x="7729" y="11197"/>
                  <a:pt x="8246" y="11197"/>
                </a:cubicBezTo>
                <a:lnTo>
                  <a:pt x="10219" y="11197"/>
                </a:lnTo>
                <a:cubicBezTo>
                  <a:pt x="10717" y="11197"/>
                  <a:pt x="11142" y="10791"/>
                  <a:pt x="11142" y="10274"/>
                </a:cubicBezTo>
                <a:lnTo>
                  <a:pt x="11142" y="8301"/>
                </a:lnTo>
                <a:cubicBezTo>
                  <a:pt x="11142" y="7803"/>
                  <a:pt x="10736" y="7378"/>
                  <a:pt x="10219" y="7378"/>
                </a:cubicBezTo>
                <a:lnTo>
                  <a:pt x="7323" y="7378"/>
                </a:lnTo>
                <a:close/>
                <a:moveTo>
                  <a:pt x="3560" y="11934"/>
                </a:moveTo>
                <a:lnTo>
                  <a:pt x="1716" y="11934"/>
                </a:lnTo>
                <a:cubicBezTo>
                  <a:pt x="757" y="11934"/>
                  <a:pt x="0" y="11160"/>
                  <a:pt x="0" y="10219"/>
                </a:cubicBezTo>
                <a:lnTo>
                  <a:pt x="0" y="8374"/>
                </a:lnTo>
                <a:cubicBezTo>
                  <a:pt x="0" y="7415"/>
                  <a:pt x="775" y="6659"/>
                  <a:pt x="1716" y="6659"/>
                </a:cubicBezTo>
                <a:lnTo>
                  <a:pt x="4815" y="6659"/>
                </a:lnTo>
                <a:cubicBezTo>
                  <a:pt x="4870" y="6659"/>
                  <a:pt x="4925" y="6677"/>
                  <a:pt x="4981" y="6696"/>
                </a:cubicBezTo>
                <a:cubicBezTo>
                  <a:pt x="5165" y="6714"/>
                  <a:pt x="5294" y="6880"/>
                  <a:pt x="5294" y="7065"/>
                </a:cubicBezTo>
                <a:lnTo>
                  <a:pt x="5294" y="10237"/>
                </a:lnTo>
                <a:cubicBezTo>
                  <a:pt x="5294" y="11160"/>
                  <a:pt x="4519" y="11934"/>
                  <a:pt x="3560" y="11934"/>
                </a:cubicBezTo>
                <a:close/>
                <a:moveTo>
                  <a:pt x="1716" y="7378"/>
                </a:moveTo>
                <a:cubicBezTo>
                  <a:pt x="1181" y="7378"/>
                  <a:pt x="738" y="7821"/>
                  <a:pt x="738" y="8356"/>
                </a:cubicBezTo>
                <a:lnTo>
                  <a:pt x="738" y="10201"/>
                </a:lnTo>
                <a:cubicBezTo>
                  <a:pt x="738" y="10754"/>
                  <a:pt x="1181" y="11178"/>
                  <a:pt x="1716" y="11178"/>
                </a:cubicBezTo>
                <a:lnTo>
                  <a:pt x="3560" y="11178"/>
                </a:lnTo>
                <a:cubicBezTo>
                  <a:pt x="4095" y="11178"/>
                  <a:pt x="4538" y="10736"/>
                  <a:pt x="4538" y="10201"/>
                </a:cubicBezTo>
                <a:lnTo>
                  <a:pt x="4538" y="7378"/>
                </a:lnTo>
                <a:lnTo>
                  <a:pt x="1716" y="7378"/>
                </a:lnTo>
                <a:close/>
                <a:moveTo>
                  <a:pt x="4815" y="5312"/>
                </a:moveTo>
                <a:lnTo>
                  <a:pt x="1624" y="5312"/>
                </a:lnTo>
                <a:cubicBezTo>
                  <a:pt x="720" y="5312"/>
                  <a:pt x="0" y="4593"/>
                  <a:pt x="0" y="3689"/>
                </a:cubicBezTo>
                <a:lnTo>
                  <a:pt x="0" y="1642"/>
                </a:lnTo>
                <a:cubicBezTo>
                  <a:pt x="0" y="738"/>
                  <a:pt x="720" y="18"/>
                  <a:pt x="1624" y="18"/>
                </a:cubicBezTo>
                <a:lnTo>
                  <a:pt x="3671" y="18"/>
                </a:lnTo>
                <a:cubicBezTo>
                  <a:pt x="4575" y="18"/>
                  <a:pt x="5294" y="738"/>
                  <a:pt x="5294" y="1642"/>
                </a:cubicBezTo>
                <a:lnTo>
                  <a:pt x="5294" y="4907"/>
                </a:lnTo>
                <a:cubicBezTo>
                  <a:pt x="5294" y="5091"/>
                  <a:pt x="5165" y="5239"/>
                  <a:pt x="4981" y="5276"/>
                </a:cubicBezTo>
                <a:cubicBezTo>
                  <a:pt x="4925" y="5294"/>
                  <a:pt x="4870" y="5312"/>
                  <a:pt x="4815" y="5312"/>
                </a:cubicBezTo>
                <a:close/>
                <a:moveTo>
                  <a:pt x="1605" y="738"/>
                </a:moveTo>
                <a:cubicBezTo>
                  <a:pt x="1125" y="738"/>
                  <a:pt x="720" y="1144"/>
                  <a:pt x="720" y="1623"/>
                </a:cubicBezTo>
                <a:lnTo>
                  <a:pt x="720" y="3689"/>
                </a:lnTo>
                <a:cubicBezTo>
                  <a:pt x="720" y="4169"/>
                  <a:pt x="1125" y="4575"/>
                  <a:pt x="1605" y="4575"/>
                </a:cubicBezTo>
                <a:lnTo>
                  <a:pt x="4538" y="4575"/>
                </a:lnTo>
                <a:lnTo>
                  <a:pt x="4538" y="1642"/>
                </a:lnTo>
                <a:cubicBezTo>
                  <a:pt x="4538" y="1162"/>
                  <a:pt x="4132" y="756"/>
                  <a:pt x="3653" y="756"/>
                </a:cubicBezTo>
                <a:lnTo>
                  <a:pt x="1605" y="756"/>
                </a:lnTo>
                <a:lnTo>
                  <a:pt x="1605" y="738"/>
                </a:lnTo>
                <a:close/>
                <a:moveTo>
                  <a:pt x="10219" y="5312"/>
                </a:moveTo>
                <a:lnTo>
                  <a:pt x="7065" y="5312"/>
                </a:lnTo>
                <a:cubicBezTo>
                  <a:pt x="7010" y="5312"/>
                  <a:pt x="6954" y="5294"/>
                  <a:pt x="6899" y="5275"/>
                </a:cubicBezTo>
                <a:cubicBezTo>
                  <a:pt x="6715" y="5257"/>
                  <a:pt x="6586" y="5091"/>
                  <a:pt x="6586" y="4907"/>
                </a:cubicBezTo>
                <a:lnTo>
                  <a:pt x="6586" y="1679"/>
                </a:lnTo>
                <a:cubicBezTo>
                  <a:pt x="6586" y="756"/>
                  <a:pt x="7342" y="0"/>
                  <a:pt x="8264" y="0"/>
                </a:cubicBezTo>
                <a:lnTo>
                  <a:pt x="10219" y="0"/>
                </a:lnTo>
                <a:cubicBezTo>
                  <a:pt x="11142" y="0"/>
                  <a:pt x="11898" y="756"/>
                  <a:pt x="11898" y="1679"/>
                </a:cubicBezTo>
                <a:lnTo>
                  <a:pt x="11898" y="3634"/>
                </a:lnTo>
                <a:cubicBezTo>
                  <a:pt x="11880" y="4556"/>
                  <a:pt x="11142" y="5312"/>
                  <a:pt x="10219" y="5312"/>
                </a:cubicBezTo>
                <a:close/>
                <a:moveTo>
                  <a:pt x="7323" y="4574"/>
                </a:moveTo>
                <a:lnTo>
                  <a:pt x="10201" y="4574"/>
                </a:lnTo>
                <a:cubicBezTo>
                  <a:pt x="10717" y="4574"/>
                  <a:pt x="11142" y="4150"/>
                  <a:pt x="11142" y="3634"/>
                </a:cubicBezTo>
                <a:lnTo>
                  <a:pt x="11142" y="1678"/>
                </a:lnTo>
                <a:cubicBezTo>
                  <a:pt x="11142" y="1162"/>
                  <a:pt x="10717" y="738"/>
                  <a:pt x="10201" y="738"/>
                </a:cubicBezTo>
                <a:lnTo>
                  <a:pt x="8246" y="738"/>
                </a:lnTo>
                <a:cubicBezTo>
                  <a:pt x="7729" y="738"/>
                  <a:pt x="7305" y="1162"/>
                  <a:pt x="7305" y="1678"/>
                </a:cubicBezTo>
                <a:lnTo>
                  <a:pt x="7305" y="4574"/>
                </a:lnTo>
                <a:lnTo>
                  <a:pt x="7323" y="4574"/>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6" name="文本框 83"/>
          <p:cNvSpPr txBox="1"/>
          <p:nvPr/>
        </p:nvSpPr>
        <p:spPr>
          <a:xfrm>
            <a:off x="746222" y="4887416"/>
            <a:ext cx="3235426" cy="1383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数据库选择使用 MySQL。</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MySQL 适用于处理大量数据的应用场景，且具有较强的扩展性。</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同时MySQL 社区版具备开放源码特性，便于后续的定制和功能扩展，使平台能够更好地适应智能学习网站的复杂数据结构和动态交互需求。</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p:txBody>
      </p:sp>
      <p:sp>
        <p:nvSpPr>
          <p:cNvPr id="37" name="文本框 83"/>
          <p:cNvSpPr txBox="1"/>
          <p:nvPr/>
        </p:nvSpPr>
        <p:spPr>
          <a:xfrm>
            <a:off x="8888405" y="2428678"/>
            <a:ext cx="3235426"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前端采用 Vue.js（） 框架开发，构建响应式界面，并实现页面跳转等功能。</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通过 API 与服务器进行数据交互，实现动态页面渲染。</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p:txBody>
      </p:sp>
      <p:sp>
        <p:nvSpPr>
          <p:cNvPr id="38" name="文本框 83"/>
          <p:cNvSpPr txBox="1"/>
          <p:nvPr/>
        </p:nvSpPr>
        <p:spPr>
          <a:xfrm>
            <a:off x="8942986" y="4887415"/>
            <a:ext cx="3235426"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操作系统选择基于Windows系统，适用于大多数用户。</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p:txBody>
      </p:sp>
      <p:grpSp>
        <p:nvGrpSpPr>
          <p:cNvPr id="53" name="组合 52"/>
          <p:cNvGrpSpPr/>
          <p:nvPr/>
        </p:nvGrpSpPr>
        <p:grpSpPr>
          <a:xfrm>
            <a:off x="339358" y="951820"/>
            <a:ext cx="1533201" cy="460375"/>
            <a:chOff x="934400" y="936575"/>
            <a:chExt cx="1533201" cy="460375"/>
          </a:xfrm>
        </p:grpSpPr>
        <p:sp>
          <p:nvSpPr>
            <p:cNvPr id="54" name="文本框 53"/>
            <p:cNvSpPr txBox="1"/>
            <p:nvPr/>
          </p:nvSpPr>
          <p:spPr>
            <a:xfrm>
              <a:off x="1065521" y="936575"/>
              <a:ext cx="1402080" cy="460375"/>
            </a:xfrm>
            <a:prstGeom prst="rect">
              <a:avLst/>
            </a:prstGeom>
            <a:noFill/>
          </p:spPr>
          <p:txBody>
            <a:bodyPr wrap="none" rtlCol="0">
              <a:spAutoFit/>
            </a:bodyPr>
            <a:lstStyle/>
            <a:p>
              <a:r>
                <a:rPr lang="zh-CN" altLang="en-US" sz="2400" dirty="0">
                  <a:solidFill>
                    <a:srgbClr val="0E419C"/>
                  </a:solidFill>
                </a:rPr>
                <a:t>系统概述</a:t>
              </a:r>
              <a:endParaRPr lang="zh-CN" altLang="en-US" sz="2400" dirty="0">
                <a:solidFill>
                  <a:srgbClr val="0E419C"/>
                </a:solidFill>
              </a:endParaRPr>
            </a:p>
          </p:txBody>
        </p:sp>
        <p:sp>
          <p:nvSpPr>
            <p:cNvPr id="55" name="矩形 54"/>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p:cNvGrpSpPr/>
          <p:nvPr/>
        </p:nvGrpSpPr>
        <p:grpSpPr>
          <a:xfrm>
            <a:off x="0" y="1"/>
            <a:ext cx="12192000" cy="650875"/>
            <a:chOff x="0" y="1"/>
            <a:chExt cx="12192000" cy="650875"/>
          </a:xfrm>
        </p:grpSpPr>
        <p:sp>
          <p:nvSpPr>
            <p:cNvPr id="72" name="矩形 71"/>
            <p:cNvSpPr/>
            <p:nvPr>
              <p:custDataLst>
                <p:tags r:id="rId2"/>
              </p:custDataLst>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p:cNvGrpSpPr/>
            <p:nvPr/>
          </p:nvGrpSpPr>
          <p:grpSpPr>
            <a:xfrm>
              <a:off x="4007831" y="159473"/>
              <a:ext cx="7050894" cy="368300"/>
              <a:chOff x="3664931" y="299173"/>
              <a:chExt cx="7050894" cy="368300"/>
            </a:xfrm>
          </p:grpSpPr>
          <p:sp>
            <p:nvSpPr>
              <p:cNvPr id="76" name="文本框 75"/>
              <p:cNvSpPr txBox="1"/>
              <p:nvPr>
                <p:custDataLst>
                  <p:tags r:id="rId3"/>
                </p:custDataLst>
              </p:nvPr>
            </p:nvSpPr>
            <p:spPr>
              <a:xfrm>
                <a:off x="522350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原型</a:t>
                </a:r>
                <a:r>
                  <a:rPr lang="zh-CN" altLang="en-US" b="1" dirty="0">
                    <a:solidFill>
                      <a:schemeClr val="bg1"/>
                    </a:solidFill>
                    <a:latin typeface="思源黑体 CN Regular" panose="020B0500000000000000" pitchFamily="34" charset="-122"/>
                    <a:ea typeface="思源黑体 CN Regular" panose="020B0500000000000000" pitchFamily="34" charset="-122"/>
                  </a:rPr>
                  <a:t>展示</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7" name="文本框 76"/>
              <p:cNvSpPr txBox="1"/>
              <p:nvPr>
                <p:custDataLst>
                  <p:tags r:id="rId4"/>
                </p:custDataLst>
              </p:nvPr>
            </p:nvSpPr>
            <p:spPr>
              <a:xfrm>
                <a:off x="695098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概要设计</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9" name="文本框 78"/>
              <p:cNvSpPr txBox="1"/>
              <p:nvPr>
                <p:custDataLst>
                  <p:tags r:id="rId5"/>
                </p:custDataLst>
              </p:nvPr>
            </p:nvSpPr>
            <p:spPr>
              <a:xfrm>
                <a:off x="10405945" y="299173"/>
                <a:ext cx="309880" cy="368300"/>
              </a:xfrm>
              <a:prstGeom prst="rect">
                <a:avLst/>
              </a:prstGeom>
              <a:noFill/>
            </p:spPr>
            <p:txBody>
              <a:bodyPr wrap="none" rtlCol="0">
                <a:spAutoFit/>
              </a:bodyPr>
              <a:lstStyle/>
              <a:p>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80" name="文本框 79"/>
              <p:cNvSpPr txBox="1"/>
              <p:nvPr>
                <p:custDataLst>
                  <p:tags r:id="rId6"/>
                </p:custDataLst>
              </p:nvPr>
            </p:nvSpPr>
            <p:spPr>
              <a:xfrm>
                <a:off x="3664931" y="299173"/>
                <a:ext cx="1217930" cy="368300"/>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项目概述</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81" name="直接连接符 80"/>
              <p:cNvCxnSpPr/>
              <p:nvPr>
                <p:custDataLst>
                  <p:tags r:id="rId7"/>
                </p:custDataLst>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custDataLst>
                  <p:tags r:id="rId8"/>
                </p:custDataLst>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9"/>
                </p:custDataLst>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custDataLst>
                  <p:tags r:id="rId10"/>
                </p:custDataLst>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4" name="等腰三角形 73"/>
            <p:cNvSpPr/>
            <p:nvPr>
              <p:custDataLst>
                <p:tags r:id="rId11"/>
              </p:custDataLst>
            </p:nvPr>
          </p:nvSpPr>
          <p:spPr>
            <a:xfrm>
              <a:off x="7428405" y="501650"/>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383"/>
          <p:cNvSpPr/>
          <p:nvPr/>
        </p:nvSpPr>
        <p:spPr bwMode="auto">
          <a:xfrm>
            <a:off x="375773" y="2663094"/>
            <a:ext cx="2873897" cy="474595"/>
          </a:xfrm>
          <a:custGeom>
            <a:avLst/>
            <a:gdLst>
              <a:gd name="T0" fmla="*/ 806 w 878"/>
              <a:gd name="T1" fmla="*/ 145 h 145"/>
              <a:gd name="T2" fmla="*/ 878 w 878"/>
              <a:gd name="T3" fmla="*/ 72 h 145"/>
              <a:gd name="T4" fmla="*/ 806 w 878"/>
              <a:gd name="T5" fmla="*/ 0 h 145"/>
              <a:gd name="T6" fmla="*/ 750 w 878"/>
              <a:gd name="T7" fmla="*/ 58 h 145"/>
              <a:gd name="T8" fmla="*/ 128 w 878"/>
              <a:gd name="T9" fmla="*/ 58 h 145"/>
              <a:gd name="T10" fmla="*/ 72 w 878"/>
              <a:gd name="T11" fmla="*/ 0 h 145"/>
              <a:gd name="T12" fmla="*/ 0 w 878"/>
              <a:gd name="T13" fmla="*/ 72 h 145"/>
              <a:gd name="T14" fmla="*/ 72 w 878"/>
              <a:gd name="T15" fmla="*/ 145 h 145"/>
              <a:gd name="T16" fmla="*/ 128 w 878"/>
              <a:gd name="T17" fmla="*/ 89 h 145"/>
              <a:gd name="T18" fmla="*/ 750 w 878"/>
              <a:gd name="T19" fmla="*/ 89 h 145"/>
              <a:gd name="T20" fmla="*/ 806 w 878"/>
              <a:gd name="T21"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8" h="145">
                <a:moveTo>
                  <a:pt x="806" y="145"/>
                </a:moveTo>
                <a:lnTo>
                  <a:pt x="878" y="72"/>
                </a:lnTo>
                <a:lnTo>
                  <a:pt x="806" y="0"/>
                </a:lnTo>
                <a:lnTo>
                  <a:pt x="750" y="58"/>
                </a:lnTo>
                <a:lnTo>
                  <a:pt x="128" y="58"/>
                </a:lnTo>
                <a:lnTo>
                  <a:pt x="72" y="0"/>
                </a:lnTo>
                <a:lnTo>
                  <a:pt x="0" y="72"/>
                </a:lnTo>
                <a:lnTo>
                  <a:pt x="72" y="145"/>
                </a:lnTo>
                <a:lnTo>
                  <a:pt x="128" y="89"/>
                </a:lnTo>
                <a:lnTo>
                  <a:pt x="750" y="89"/>
                </a:lnTo>
                <a:lnTo>
                  <a:pt x="806" y="145"/>
                </a:lnTo>
                <a:close/>
              </a:path>
            </a:pathLst>
          </a:custGeom>
          <a:solidFill>
            <a:srgbClr val="0E419C"/>
          </a:solidFill>
          <a:ln>
            <a:noFill/>
          </a:ln>
        </p:spPr>
        <p:txBody>
          <a:bodyPr vert="horz" wrap="square" lIns="182880" tIns="91440" rIns="182880" bIns="91440" numCol="1" anchor="t" anchorCtr="0" compatLnSpc="1"/>
          <a:lstStyle/>
          <a:p>
            <a:endParaRPr lang="en-US">
              <a:cs typeface="+mn-ea"/>
              <a:sym typeface="+mn-lt"/>
            </a:endParaRPr>
          </a:p>
        </p:txBody>
      </p:sp>
      <p:sp>
        <p:nvSpPr>
          <p:cNvPr id="16" name="Freeform 384"/>
          <p:cNvSpPr/>
          <p:nvPr/>
        </p:nvSpPr>
        <p:spPr bwMode="auto">
          <a:xfrm>
            <a:off x="2549199" y="2276872"/>
            <a:ext cx="1099805" cy="1253585"/>
          </a:xfrm>
          <a:custGeom>
            <a:avLst/>
            <a:gdLst>
              <a:gd name="T0" fmla="*/ 144 w 336"/>
              <a:gd name="T1" fmla="*/ 0 h 383"/>
              <a:gd name="T2" fmla="*/ 0 w 336"/>
              <a:gd name="T3" fmla="*/ 142 h 383"/>
              <a:gd name="T4" fmla="*/ 58 w 336"/>
              <a:gd name="T5" fmla="*/ 142 h 383"/>
              <a:gd name="T6" fmla="*/ 144 w 336"/>
              <a:gd name="T7" fmla="*/ 56 h 383"/>
              <a:gd name="T8" fmla="*/ 280 w 336"/>
              <a:gd name="T9" fmla="*/ 190 h 383"/>
              <a:gd name="T10" fmla="*/ 144 w 336"/>
              <a:gd name="T11" fmla="*/ 327 h 383"/>
              <a:gd name="T12" fmla="*/ 58 w 336"/>
              <a:gd name="T13" fmla="*/ 239 h 383"/>
              <a:gd name="T14" fmla="*/ 0 w 336"/>
              <a:gd name="T15" fmla="*/ 239 h 383"/>
              <a:gd name="T16" fmla="*/ 144 w 336"/>
              <a:gd name="T17" fmla="*/ 383 h 383"/>
              <a:gd name="T18" fmla="*/ 336 w 336"/>
              <a:gd name="T19" fmla="*/ 190 h 383"/>
              <a:gd name="T20" fmla="*/ 144 w 336"/>
              <a:gd name="T2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6" h="383">
                <a:moveTo>
                  <a:pt x="144" y="0"/>
                </a:moveTo>
                <a:lnTo>
                  <a:pt x="0" y="142"/>
                </a:lnTo>
                <a:lnTo>
                  <a:pt x="58" y="142"/>
                </a:lnTo>
                <a:lnTo>
                  <a:pt x="144" y="56"/>
                </a:lnTo>
                <a:lnTo>
                  <a:pt x="280" y="190"/>
                </a:lnTo>
                <a:lnTo>
                  <a:pt x="144" y="327"/>
                </a:lnTo>
                <a:lnTo>
                  <a:pt x="58" y="239"/>
                </a:lnTo>
                <a:lnTo>
                  <a:pt x="0" y="239"/>
                </a:lnTo>
                <a:lnTo>
                  <a:pt x="144" y="383"/>
                </a:lnTo>
                <a:lnTo>
                  <a:pt x="336" y="190"/>
                </a:lnTo>
                <a:lnTo>
                  <a:pt x="144" y="0"/>
                </a:lnTo>
                <a:close/>
              </a:path>
            </a:pathLst>
          </a:custGeom>
          <a:solidFill>
            <a:srgbClr val="7F7F7F"/>
          </a:solidFill>
          <a:ln>
            <a:noFill/>
          </a:ln>
        </p:spPr>
        <p:txBody>
          <a:bodyPr vert="horz" wrap="square" lIns="182880" tIns="91440" rIns="182880" bIns="91440" numCol="1" anchor="t" anchorCtr="0" compatLnSpc="1"/>
          <a:lstStyle/>
          <a:p>
            <a:endParaRPr lang="en-US">
              <a:cs typeface="+mn-ea"/>
              <a:sym typeface="+mn-lt"/>
            </a:endParaRPr>
          </a:p>
        </p:txBody>
      </p:sp>
      <p:sp>
        <p:nvSpPr>
          <p:cNvPr id="17" name="Freeform 385"/>
          <p:cNvSpPr/>
          <p:nvPr/>
        </p:nvSpPr>
        <p:spPr bwMode="auto">
          <a:xfrm>
            <a:off x="5396911" y="2276872"/>
            <a:ext cx="1093260" cy="1253585"/>
          </a:xfrm>
          <a:custGeom>
            <a:avLst/>
            <a:gdLst>
              <a:gd name="T0" fmla="*/ 144 w 334"/>
              <a:gd name="T1" fmla="*/ 0 h 383"/>
              <a:gd name="T2" fmla="*/ 0 w 334"/>
              <a:gd name="T3" fmla="*/ 142 h 383"/>
              <a:gd name="T4" fmla="*/ 56 w 334"/>
              <a:gd name="T5" fmla="*/ 142 h 383"/>
              <a:gd name="T6" fmla="*/ 144 w 334"/>
              <a:gd name="T7" fmla="*/ 56 h 383"/>
              <a:gd name="T8" fmla="*/ 278 w 334"/>
              <a:gd name="T9" fmla="*/ 190 h 383"/>
              <a:gd name="T10" fmla="*/ 144 w 334"/>
              <a:gd name="T11" fmla="*/ 327 h 383"/>
              <a:gd name="T12" fmla="*/ 56 w 334"/>
              <a:gd name="T13" fmla="*/ 239 h 383"/>
              <a:gd name="T14" fmla="*/ 0 w 334"/>
              <a:gd name="T15" fmla="*/ 239 h 383"/>
              <a:gd name="T16" fmla="*/ 144 w 334"/>
              <a:gd name="T17" fmla="*/ 383 h 383"/>
              <a:gd name="T18" fmla="*/ 334 w 334"/>
              <a:gd name="T19" fmla="*/ 190 h 383"/>
              <a:gd name="T20" fmla="*/ 144 w 334"/>
              <a:gd name="T2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383">
                <a:moveTo>
                  <a:pt x="144" y="0"/>
                </a:moveTo>
                <a:lnTo>
                  <a:pt x="0" y="142"/>
                </a:lnTo>
                <a:lnTo>
                  <a:pt x="56" y="142"/>
                </a:lnTo>
                <a:lnTo>
                  <a:pt x="144" y="56"/>
                </a:lnTo>
                <a:lnTo>
                  <a:pt x="278" y="190"/>
                </a:lnTo>
                <a:lnTo>
                  <a:pt x="144" y="327"/>
                </a:lnTo>
                <a:lnTo>
                  <a:pt x="56" y="239"/>
                </a:lnTo>
                <a:lnTo>
                  <a:pt x="0" y="239"/>
                </a:lnTo>
                <a:lnTo>
                  <a:pt x="144" y="383"/>
                </a:lnTo>
                <a:lnTo>
                  <a:pt x="334" y="190"/>
                </a:lnTo>
                <a:lnTo>
                  <a:pt x="144" y="0"/>
                </a:lnTo>
                <a:close/>
              </a:path>
            </a:pathLst>
          </a:custGeom>
          <a:solidFill>
            <a:schemeClr val="accent1">
              <a:lumMod val="75000"/>
            </a:schemeClr>
          </a:solidFill>
          <a:ln>
            <a:noFill/>
          </a:ln>
        </p:spPr>
        <p:txBody>
          <a:bodyPr vert="horz" wrap="square" lIns="182880" tIns="91440" rIns="182880" bIns="91440" numCol="1" anchor="t" anchorCtr="0" compatLnSpc="1"/>
          <a:lstStyle/>
          <a:p>
            <a:endParaRPr lang="en-US">
              <a:cs typeface="+mn-ea"/>
              <a:sym typeface="+mn-lt"/>
            </a:endParaRPr>
          </a:p>
        </p:txBody>
      </p:sp>
      <p:sp>
        <p:nvSpPr>
          <p:cNvPr id="18" name="Freeform 386"/>
          <p:cNvSpPr/>
          <p:nvPr/>
        </p:nvSpPr>
        <p:spPr bwMode="auto">
          <a:xfrm>
            <a:off x="3439518" y="2663094"/>
            <a:ext cx="2657864" cy="474595"/>
          </a:xfrm>
          <a:custGeom>
            <a:avLst/>
            <a:gdLst>
              <a:gd name="T0" fmla="*/ 740 w 812"/>
              <a:gd name="T1" fmla="*/ 0 h 145"/>
              <a:gd name="T2" fmla="*/ 682 w 812"/>
              <a:gd name="T3" fmla="*/ 58 h 145"/>
              <a:gd name="T4" fmla="*/ 0 w 812"/>
              <a:gd name="T5" fmla="*/ 58 h 145"/>
              <a:gd name="T6" fmla="*/ 0 w 812"/>
              <a:gd name="T7" fmla="*/ 89 h 145"/>
              <a:gd name="T8" fmla="*/ 682 w 812"/>
              <a:gd name="T9" fmla="*/ 89 h 145"/>
              <a:gd name="T10" fmla="*/ 740 w 812"/>
              <a:gd name="T11" fmla="*/ 145 h 145"/>
              <a:gd name="T12" fmla="*/ 812 w 812"/>
              <a:gd name="T13" fmla="*/ 72 h 145"/>
              <a:gd name="T14" fmla="*/ 740 w 812"/>
              <a:gd name="T15" fmla="*/ 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2" h="145">
                <a:moveTo>
                  <a:pt x="740" y="0"/>
                </a:moveTo>
                <a:lnTo>
                  <a:pt x="682" y="58"/>
                </a:lnTo>
                <a:lnTo>
                  <a:pt x="0" y="58"/>
                </a:lnTo>
                <a:lnTo>
                  <a:pt x="0" y="89"/>
                </a:lnTo>
                <a:lnTo>
                  <a:pt x="682" y="89"/>
                </a:lnTo>
                <a:lnTo>
                  <a:pt x="740" y="145"/>
                </a:lnTo>
                <a:lnTo>
                  <a:pt x="812" y="72"/>
                </a:lnTo>
                <a:lnTo>
                  <a:pt x="740" y="0"/>
                </a:lnTo>
                <a:close/>
              </a:path>
            </a:pathLst>
          </a:custGeom>
          <a:solidFill>
            <a:srgbClr val="7F7F7F"/>
          </a:solidFill>
          <a:ln>
            <a:noFill/>
          </a:ln>
        </p:spPr>
        <p:txBody>
          <a:bodyPr vert="horz" wrap="square" lIns="182880" tIns="91440" rIns="182880" bIns="91440" numCol="1" anchor="t" anchorCtr="0" compatLnSpc="1"/>
          <a:lstStyle/>
          <a:p>
            <a:endParaRPr lang="en-US">
              <a:cs typeface="+mn-ea"/>
              <a:sym typeface="+mn-lt"/>
            </a:endParaRPr>
          </a:p>
        </p:txBody>
      </p:sp>
      <p:sp>
        <p:nvSpPr>
          <p:cNvPr id="19" name="Freeform 387"/>
          <p:cNvSpPr/>
          <p:nvPr/>
        </p:nvSpPr>
        <p:spPr bwMode="auto">
          <a:xfrm>
            <a:off x="8349366" y="2276872"/>
            <a:ext cx="1099805" cy="1253585"/>
          </a:xfrm>
          <a:custGeom>
            <a:avLst/>
            <a:gdLst>
              <a:gd name="T0" fmla="*/ 144 w 336"/>
              <a:gd name="T1" fmla="*/ 0 h 383"/>
              <a:gd name="T2" fmla="*/ 0 w 336"/>
              <a:gd name="T3" fmla="*/ 142 h 383"/>
              <a:gd name="T4" fmla="*/ 58 w 336"/>
              <a:gd name="T5" fmla="*/ 142 h 383"/>
              <a:gd name="T6" fmla="*/ 144 w 336"/>
              <a:gd name="T7" fmla="*/ 56 h 383"/>
              <a:gd name="T8" fmla="*/ 278 w 336"/>
              <a:gd name="T9" fmla="*/ 190 h 383"/>
              <a:gd name="T10" fmla="*/ 144 w 336"/>
              <a:gd name="T11" fmla="*/ 327 h 383"/>
              <a:gd name="T12" fmla="*/ 58 w 336"/>
              <a:gd name="T13" fmla="*/ 239 h 383"/>
              <a:gd name="T14" fmla="*/ 0 w 336"/>
              <a:gd name="T15" fmla="*/ 239 h 383"/>
              <a:gd name="T16" fmla="*/ 144 w 336"/>
              <a:gd name="T17" fmla="*/ 383 h 383"/>
              <a:gd name="T18" fmla="*/ 336 w 336"/>
              <a:gd name="T19" fmla="*/ 190 h 383"/>
              <a:gd name="T20" fmla="*/ 144 w 336"/>
              <a:gd name="T21"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6" h="383">
                <a:moveTo>
                  <a:pt x="144" y="0"/>
                </a:moveTo>
                <a:lnTo>
                  <a:pt x="0" y="142"/>
                </a:lnTo>
                <a:lnTo>
                  <a:pt x="58" y="142"/>
                </a:lnTo>
                <a:lnTo>
                  <a:pt x="144" y="56"/>
                </a:lnTo>
                <a:lnTo>
                  <a:pt x="278" y="190"/>
                </a:lnTo>
                <a:lnTo>
                  <a:pt x="144" y="327"/>
                </a:lnTo>
                <a:lnTo>
                  <a:pt x="58" y="239"/>
                </a:lnTo>
                <a:lnTo>
                  <a:pt x="0" y="239"/>
                </a:lnTo>
                <a:lnTo>
                  <a:pt x="144" y="383"/>
                </a:lnTo>
                <a:lnTo>
                  <a:pt x="336" y="190"/>
                </a:lnTo>
                <a:lnTo>
                  <a:pt x="144" y="0"/>
                </a:lnTo>
                <a:close/>
              </a:path>
            </a:pathLst>
          </a:custGeom>
          <a:solidFill>
            <a:schemeClr val="bg1">
              <a:lumMod val="65000"/>
            </a:schemeClr>
          </a:solidFill>
          <a:ln>
            <a:noFill/>
          </a:ln>
        </p:spPr>
        <p:txBody>
          <a:bodyPr vert="horz" wrap="square" lIns="182880" tIns="91440" rIns="182880" bIns="91440" numCol="1" anchor="t" anchorCtr="0" compatLnSpc="1"/>
          <a:lstStyle/>
          <a:p>
            <a:endParaRPr lang="en-US">
              <a:cs typeface="+mn-ea"/>
              <a:sym typeface="+mn-lt"/>
            </a:endParaRPr>
          </a:p>
        </p:txBody>
      </p:sp>
      <p:sp>
        <p:nvSpPr>
          <p:cNvPr id="20" name="Freeform 388"/>
          <p:cNvSpPr/>
          <p:nvPr/>
        </p:nvSpPr>
        <p:spPr bwMode="auto">
          <a:xfrm>
            <a:off x="6391975" y="2663094"/>
            <a:ext cx="2657864" cy="474595"/>
          </a:xfrm>
          <a:custGeom>
            <a:avLst/>
            <a:gdLst>
              <a:gd name="T0" fmla="*/ 740 w 812"/>
              <a:gd name="T1" fmla="*/ 0 h 145"/>
              <a:gd name="T2" fmla="*/ 682 w 812"/>
              <a:gd name="T3" fmla="*/ 58 h 145"/>
              <a:gd name="T4" fmla="*/ 0 w 812"/>
              <a:gd name="T5" fmla="*/ 58 h 145"/>
              <a:gd name="T6" fmla="*/ 0 w 812"/>
              <a:gd name="T7" fmla="*/ 89 h 145"/>
              <a:gd name="T8" fmla="*/ 682 w 812"/>
              <a:gd name="T9" fmla="*/ 89 h 145"/>
              <a:gd name="T10" fmla="*/ 740 w 812"/>
              <a:gd name="T11" fmla="*/ 145 h 145"/>
              <a:gd name="T12" fmla="*/ 812 w 812"/>
              <a:gd name="T13" fmla="*/ 72 h 145"/>
              <a:gd name="T14" fmla="*/ 740 w 812"/>
              <a:gd name="T15" fmla="*/ 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2" h="145">
                <a:moveTo>
                  <a:pt x="740" y="0"/>
                </a:moveTo>
                <a:lnTo>
                  <a:pt x="682" y="58"/>
                </a:lnTo>
                <a:lnTo>
                  <a:pt x="0" y="58"/>
                </a:lnTo>
                <a:lnTo>
                  <a:pt x="0" y="89"/>
                </a:lnTo>
                <a:lnTo>
                  <a:pt x="682" y="89"/>
                </a:lnTo>
                <a:lnTo>
                  <a:pt x="740" y="145"/>
                </a:lnTo>
                <a:lnTo>
                  <a:pt x="812" y="72"/>
                </a:lnTo>
                <a:lnTo>
                  <a:pt x="740" y="0"/>
                </a:lnTo>
                <a:close/>
              </a:path>
            </a:pathLst>
          </a:custGeom>
          <a:solidFill>
            <a:schemeClr val="accent1">
              <a:lumMod val="75000"/>
            </a:schemeClr>
          </a:solidFill>
          <a:ln>
            <a:noFill/>
          </a:ln>
        </p:spPr>
        <p:txBody>
          <a:bodyPr vert="horz" wrap="square" lIns="182880" tIns="91440" rIns="182880" bIns="91440" numCol="1" anchor="t" anchorCtr="0" compatLnSpc="1"/>
          <a:lstStyle/>
          <a:p>
            <a:endParaRPr lang="en-US">
              <a:cs typeface="+mn-ea"/>
              <a:sym typeface="+mn-lt"/>
            </a:endParaRPr>
          </a:p>
        </p:txBody>
      </p:sp>
      <p:sp>
        <p:nvSpPr>
          <p:cNvPr id="21" name="Freeform 390"/>
          <p:cNvSpPr/>
          <p:nvPr/>
        </p:nvSpPr>
        <p:spPr bwMode="auto">
          <a:xfrm>
            <a:off x="9344430" y="2663094"/>
            <a:ext cx="2657864" cy="474595"/>
          </a:xfrm>
          <a:custGeom>
            <a:avLst/>
            <a:gdLst>
              <a:gd name="T0" fmla="*/ 740 w 812"/>
              <a:gd name="T1" fmla="*/ 0 h 145"/>
              <a:gd name="T2" fmla="*/ 684 w 812"/>
              <a:gd name="T3" fmla="*/ 58 h 145"/>
              <a:gd name="T4" fmla="*/ 0 w 812"/>
              <a:gd name="T5" fmla="*/ 58 h 145"/>
              <a:gd name="T6" fmla="*/ 0 w 812"/>
              <a:gd name="T7" fmla="*/ 89 h 145"/>
              <a:gd name="T8" fmla="*/ 684 w 812"/>
              <a:gd name="T9" fmla="*/ 89 h 145"/>
              <a:gd name="T10" fmla="*/ 740 w 812"/>
              <a:gd name="T11" fmla="*/ 145 h 145"/>
              <a:gd name="T12" fmla="*/ 812 w 812"/>
              <a:gd name="T13" fmla="*/ 72 h 145"/>
              <a:gd name="T14" fmla="*/ 740 w 812"/>
              <a:gd name="T15" fmla="*/ 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2" h="145">
                <a:moveTo>
                  <a:pt x="740" y="0"/>
                </a:moveTo>
                <a:lnTo>
                  <a:pt x="684" y="58"/>
                </a:lnTo>
                <a:lnTo>
                  <a:pt x="0" y="58"/>
                </a:lnTo>
                <a:lnTo>
                  <a:pt x="0" y="89"/>
                </a:lnTo>
                <a:lnTo>
                  <a:pt x="684" y="89"/>
                </a:lnTo>
                <a:lnTo>
                  <a:pt x="740" y="145"/>
                </a:lnTo>
                <a:lnTo>
                  <a:pt x="812" y="72"/>
                </a:lnTo>
                <a:lnTo>
                  <a:pt x="740" y="0"/>
                </a:lnTo>
                <a:close/>
              </a:path>
            </a:pathLst>
          </a:custGeom>
          <a:solidFill>
            <a:schemeClr val="bg1">
              <a:lumMod val="65000"/>
            </a:schemeClr>
          </a:solidFill>
          <a:ln>
            <a:noFill/>
          </a:ln>
        </p:spPr>
        <p:txBody>
          <a:bodyPr vert="horz" wrap="square" lIns="182880" tIns="91440" rIns="182880" bIns="91440" numCol="1" anchor="t" anchorCtr="0" compatLnSpc="1"/>
          <a:lstStyle/>
          <a:p>
            <a:endParaRPr lang="en-US">
              <a:cs typeface="+mn-ea"/>
              <a:sym typeface="+mn-lt"/>
            </a:endParaRPr>
          </a:p>
        </p:txBody>
      </p:sp>
      <p:grpSp>
        <p:nvGrpSpPr>
          <p:cNvPr id="26" name="组合 25"/>
          <p:cNvGrpSpPr/>
          <p:nvPr/>
        </p:nvGrpSpPr>
        <p:grpSpPr>
          <a:xfrm>
            <a:off x="1055435" y="4077072"/>
            <a:ext cx="3070118" cy="1202600"/>
            <a:chOff x="407038" y="1497725"/>
            <a:chExt cx="3235426" cy="959221"/>
          </a:xfrm>
        </p:grpSpPr>
        <p:sp>
          <p:nvSpPr>
            <p:cNvPr id="27" name="Rectangle 31"/>
            <p:cNvSpPr/>
            <p:nvPr/>
          </p:nvSpPr>
          <p:spPr>
            <a:xfrm>
              <a:off x="647078" y="1497725"/>
              <a:ext cx="2755344" cy="293765"/>
            </a:xfrm>
            <a:prstGeom prst="rect">
              <a:avLst/>
            </a:prstGeom>
          </p:spPr>
          <p:txBody>
            <a:bodyPr wrap="square">
              <a:spAutoFit/>
            </a:bodyPr>
            <a:lstStyle/>
            <a:p>
              <a:pPr algn="ctr">
                <a:lnSpc>
                  <a:spcPct val="90000"/>
                </a:lnSpc>
              </a:pPr>
              <a:r>
                <a:rPr lang="zh-CN" altLang="en-US" sz="2000" b="1" dirty="0">
                  <a:solidFill>
                    <a:schemeClr val="tx1">
                      <a:lumMod val="65000"/>
                      <a:lumOff val="35000"/>
                    </a:schemeClr>
                  </a:solidFill>
                  <a:cs typeface="+mn-ea"/>
                  <a:sym typeface="+mn-lt"/>
                </a:rPr>
                <a:t>模块化设计</a:t>
              </a:r>
              <a:endParaRPr lang="zh-CN" altLang="en-US" sz="2000" b="1" dirty="0">
                <a:solidFill>
                  <a:schemeClr val="tx1">
                    <a:lumMod val="65000"/>
                    <a:lumOff val="35000"/>
                  </a:schemeClr>
                </a:solidFill>
                <a:cs typeface="+mn-ea"/>
                <a:sym typeface="+mn-lt"/>
              </a:endParaRPr>
            </a:p>
          </p:txBody>
        </p:sp>
        <p:sp>
          <p:nvSpPr>
            <p:cNvPr id="28" name="文本框 83"/>
            <p:cNvSpPr txBox="1"/>
            <p:nvPr/>
          </p:nvSpPr>
          <p:spPr>
            <a:xfrm>
              <a:off x="407038" y="1893222"/>
              <a:ext cx="3235426" cy="5637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2000" b="0" i="0" u="none" strike="noStrike" kern="1200" cap="none" spc="0" normalizeH="0" baseline="0" noProof="1">
                  <a:ln>
                    <a:noFill/>
                  </a:ln>
                  <a:solidFill>
                    <a:schemeClr val="bg1">
                      <a:lumMod val="75000"/>
                    </a:schemeClr>
                  </a:solidFill>
                  <a:effectLst/>
                  <a:uLnTx/>
                  <a:uFillTx/>
                  <a:cs typeface="+mn-ea"/>
                  <a:sym typeface="+mn-lt"/>
                </a:rPr>
                <a:t>将系统功能拆分为多个模块，以提升代码可维护性。</a:t>
              </a:r>
              <a:endParaRPr kumimoji="0" lang="en-US" altLang="zh-CN" sz="2000" b="0" i="0" u="none" strike="noStrike" kern="1200" cap="none" spc="0" normalizeH="0" baseline="0" noProof="1">
                <a:ln>
                  <a:noFill/>
                </a:ln>
                <a:solidFill>
                  <a:schemeClr val="bg1">
                    <a:lumMod val="75000"/>
                  </a:schemeClr>
                </a:solidFill>
                <a:effectLst/>
                <a:uLnTx/>
                <a:uFillTx/>
                <a:cs typeface="+mn-ea"/>
                <a:sym typeface="+mn-lt"/>
              </a:endParaRPr>
            </a:p>
          </p:txBody>
        </p:sp>
      </p:grpSp>
      <p:grpSp>
        <p:nvGrpSpPr>
          <p:cNvPr id="29" name="组合 28"/>
          <p:cNvGrpSpPr/>
          <p:nvPr/>
        </p:nvGrpSpPr>
        <p:grpSpPr>
          <a:xfrm>
            <a:off x="4650789" y="4077072"/>
            <a:ext cx="3070118" cy="1202600"/>
            <a:chOff x="407038" y="1497725"/>
            <a:chExt cx="3235426" cy="959221"/>
          </a:xfrm>
        </p:grpSpPr>
        <p:sp>
          <p:nvSpPr>
            <p:cNvPr id="30" name="Rectangle 31"/>
            <p:cNvSpPr/>
            <p:nvPr/>
          </p:nvSpPr>
          <p:spPr>
            <a:xfrm>
              <a:off x="464078" y="1497725"/>
              <a:ext cx="2755344" cy="293765"/>
            </a:xfrm>
            <a:prstGeom prst="rect">
              <a:avLst/>
            </a:prstGeom>
          </p:spPr>
          <p:txBody>
            <a:bodyPr wrap="square">
              <a:spAutoFit/>
            </a:bodyPr>
            <a:lstStyle/>
            <a:p>
              <a:pPr algn="ctr">
                <a:lnSpc>
                  <a:spcPct val="90000"/>
                </a:lnSpc>
              </a:pPr>
              <a:r>
                <a:rPr lang="zh-CN" altLang="en-US" sz="2000" b="1" dirty="0">
                  <a:solidFill>
                    <a:schemeClr val="tx1">
                      <a:lumMod val="65000"/>
                      <a:lumOff val="35000"/>
                    </a:schemeClr>
                  </a:solidFill>
                  <a:cs typeface="+mn-ea"/>
                  <a:sym typeface="+mn-lt"/>
                </a:rPr>
                <a:t>安全性设计</a:t>
              </a:r>
              <a:endParaRPr lang="zh-CN" altLang="en-US" sz="2000" b="1" dirty="0">
                <a:solidFill>
                  <a:schemeClr val="tx1">
                    <a:lumMod val="65000"/>
                    <a:lumOff val="35000"/>
                  </a:schemeClr>
                </a:solidFill>
                <a:cs typeface="+mn-ea"/>
                <a:sym typeface="+mn-lt"/>
              </a:endParaRPr>
            </a:p>
          </p:txBody>
        </p:sp>
        <p:sp>
          <p:nvSpPr>
            <p:cNvPr id="31" name="文本框 83"/>
            <p:cNvSpPr txBox="1"/>
            <p:nvPr/>
          </p:nvSpPr>
          <p:spPr>
            <a:xfrm>
              <a:off x="407038" y="1893222"/>
              <a:ext cx="3235426" cy="5637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spcBef>
                  <a:spcPts val="0"/>
                </a:spcBef>
                <a:spcAft>
                  <a:spcPts val="0"/>
                </a:spcAft>
                <a:buClr>
                  <a:srgbClr val="E24848"/>
                </a:buClr>
                <a:buSzTx/>
                <a:buFontTx/>
                <a:defRPr/>
              </a:pPr>
              <a:r>
                <a:rPr lang="en-US" altLang="zh-CN" sz="2000">
                  <a:ln>
                    <a:noFill/>
                  </a:ln>
                  <a:solidFill>
                    <a:schemeClr val="bg1">
                      <a:lumMod val="75000"/>
                    </a:schemeClr>
                  </a:solidFill>
                  <a:effectLst/>
                  <a:uLnTx/>
                  <a:uFillTx/>
                  <a:cs typeface="+mn-ea"/>
                  <a:sym typeface="+mn-lt"/>
                </a:rPr>
                <a:t>通过用户注册和密码登录，确保系统安全。</a:t>
              </a:r>
              <a:endParaRPr lang="en-US" altLang="zh-CN" sz="2000">
                <a:ln>
                  <a:noFill/>
                </a:ln>
                <a:solidFill>
                  <a:schemeClr val="bg1">
                    <a:lumMod val="75000"/>
                  </a:schemeClr>
                </a:solidFill>
                <a:effectLst/>
                <a:uLnTx/>
                <a:uFillTx/>
                <a:cs typeface="+mn-ea"/>
                <a:sym typeface="+mn-lt"/>
              </a:endParaRPr>
            </a:p>
          </p:txBody>
        </p:sp>
      </p:grpSp>
      <p:grpSp>
        <p:nvGrpSpPr>
          <p:cNvPr id="32" name="组合 31"/>
          <p:cNvGrpSpPr/>
          <p:nvPr/>
        </p:nvGrpSpPr>
        <p:grpSpPr>
          <a:xfrm>
            <a:off x="7886098" y="4077073"/>
            <a:ext cx="3070118" cy="1515490"/>
            <a:chOff x="407038" y="1493805"/>
            <a:chExt cx="3235426" cy="1208789"/>
          </a:xfrm>
        </p:grpSpPr>
        <p:sp>
          <p:nvSpPr>
            <p:cNvPr id="33" name="Rectangle 31"/>
            <p:cNvSpPr/>
            <p:nvPr/>
          </p:nvSpPr>
          <p:spPr>
            <a:xfrm>
              <a:off x="647078" y="1493805"/>
              <a:ext cx="2755344" cy="293764"/>
            </a:xfrm>
            <a:prstGeom prst="rect">
              <a:avLst/>
            </a:prstGeom>
          </p:spPr>
          <p:txBody>
            <a:bodyPr wrap="square">
              <a:spAutoFit/>
            </a:bodyPr>
            <a:lstStyle/>
            <a:p>
              <a:pPr algn="ctr">
                <a:lnSpc>
                  <a:spcPct val="90000"/>
                </a:lnSpc>
              </a:pPr>
              <a:r>
                <a:rPr lang="zh-CN" altLang="en-US" sz="2000" b="1" dirty="0">
                  <a:solidFill>
                    <a:schemeClr val="tx1">
                      <a:lumMod val="65000"/>
                      <a:lumOff val="35000"/>
                    </a:schemeClr>
                  </a:solidFill>
                  <a:cs typeface="+mn-ea"/>
                  <a:sym typeface="+mn-lt"/>
                </a:rPr>
                <a:t>扩展性</a:t>
              </a:r>
              <a:endParaRPr lang="zh-CN" altLang="en-US" sz="2000" b="1" dirty="0">
                <a:solidFill>
                  <a:schemeClr val="tx1">
                    <a:lumMod val="65000"/>
                    <a:lumOff val="35000"/>
                  </a:schemeClr>
                </a:solidFill>
                <a:cs typeface="+mn-ea"/>
                <a:sym typeface="+mn-lt"/>
              </a:endParaRPr>
            </a:p>
          </p:txBody>
        </p:sp>
        <p:sp>
          <p:nvSpPr>
            <p:cNvPr id="34" name="文本框 83"/>
            <p:cNvSpPr txBox="1"/>
            <p:nvPr/>
          </p:nvSpPr>
          <p:spPr>
            <a:xfrm>
              <a:off x="407038" y="1893222"/>
              <a:ext cx="3235426" cy="80937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just">
                <a:spcBef>
                  <a:spcPts val="0"/>
                </a:spcBef>
                <a:spcAft>
                  <a:spcPts val="0"/>
                </a:spcAft>
                <a:buClr>
                  <a:srgbClr val="E24848"/>
                </a:buClr>
                <a:buSzTx/>
                <a:buFontTx/>
                <a:defRPr/>
              </a:pPr>
              <a:r>
                <a:rPr lang="en-US" altLang="zh-CN" sz="2000">
                  <a:ln>
                    <a:noFill/>
                  </a:ln>
                  <a:solidFill>
                    <a:schemeClr val="bg1">
                      <a:lumMod val="75000"/>
                    </a:schemeClr>
                  </a:solidFill>
                  <a:effectLst/>
                  <a:uLnTx/>
                  <a:uFillTx/>
                  <a:cs typeface="+mn-ea"/>
                  <a:sym typeface="+mn-lt"/>
                </a:rPr>
                <a:t>设计系统时预留可扩展接口，确保系统能随业务需求增长而扩展</a:t>
              </a:r>
              <a:endParaRPr lang="en-US" altLang="zh-CN" sz="2000">
                <a:ln>
                  <a:noFill/>
                </a:ln>
                <a:solidFill>
                  <a:schemeClr val="bg1">
                    <a:lumMod val="75000"/>
                  </a:schemeClr>
                </a:solidFill>
                <a:effectLst/>
                <a:uLnTx/>
                <a:uFillTx/>
                <a:cs typeface="+mn-ea"/>
                <a:sym typeface="+mn-lt"/>
              </a:endParaRPr>
            </a:p>
          </p:txBody>
        </p:sp>
      </p:grpSp>
      <p:grpSp>
        <p:nvGrpSpPr>
          <p:cNvPr id="49" name="组合 48"/>
          <p:cNvGrpSpPr/>
          <p:nvPr/>
        </p:nvGrpSpPr>
        <p:grpSpPr>
          <a:xfrm>
            <a:off x="375773" y="944638"/>
            <a:ext cx="2447601" cy="460375"/>
            <a:chOff x="934400" y="936575"/>
            <a:chExt cx="2447601" cy="460375"/>
          </a:xfrm>
        </p:grpSpPr>
        <p:sp>
          <p:nvSpPr>
            <p:cNvPr id="50" name="文本框 49"/>
            <p:cNvSpPr txBox="1"/>
            <p:nvPr/>
          </p:nvSpPr>
          <p:spPr>
            <a:xfrm>
              <a:off x="1065521" y="936575"/>
              <a:ext cx="2316480" cy="460375"/>
            </a:xfrm>
            <a:prstGeom prst="rect">
              <a:avLst/>
            </a:prstGeom>
            <a:noFill/>
          </p:spPr>
          <p:txBody>
            <a:bodyPr wrap="none" rtlCol="0">
              <a:spAutoFit/>
            </a:bodyPr>
            <a:lstStyle/>
            <a:p>
              <a:pPr algn="l"/>
              <a:r>
                <a:rPr lang="zh-CN" altLang="en-US" sz="2400" dirty="0">
                  <a:solidFill>
                    <a:srgbClr val="0E419C"/>
                  </a:solidFill>
                </a:rPr>
                <a:t>设计原则与思路</a:t>
              </a:r>
              <a:endParaRPr lang="zh-CN" altLang="en-US" sz="2400" dirty="0">
                <a:solidFill>
                  <a:srgbClr val="0E419C"/>
                </a:solidFill>
              </a:endParaRPr>
            </a:p>
          </p:txBody>
        </p:sp>
        <p:sp>
          <p:nvSpPr>
            <p:cNvPr id="51" name="矩形 50"/>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0" y="1"/>
            <a:ext cx="12192000" cy="650875"/>
            <a:chOff x="0" y="1"/>
            <a:chExt cx="12192000" cy="650875"/>
          </a:xfrm>
        </p:grpSpPr>
        <p:sp>
          <p:nvSpPr>
            <p:cNvPr id="4" name="矩形 3"/>
            <p:cNvSpPr/>
            <p:nvPr>
              <p:custDataLst>
                <p:tags r:id="rId1"/>
              </p:custDataLst>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 name="组合 4"/>
            <p:cNvGrpSpPr/>
            <p:nvPr/>
          </p:nvGrpSpPr>
          <p:grpSpPr>
            <a:xfrm>
              <a:off x="4007831" y="159473"/>
              <a:ext cx="7050894" cy="368300"/>
              <a:chOff x="3664931" y="299173"/>
              <a:chExt cx="7050894" cy="368300"/>
            </a:xfrm>
          </p:grpSpPr>
          <p:sp>
            <p:nvSpPr>
              <p:cNvPr id="76" name="文本框 75"/>
              <p:cNvSpPr txBox="1"/>
              <p:nvPr>
                <p:custDataLst>
                  <p:tags r:id="rId2"/>
                </p:custDataLst>
              </p:nvPr>
            </p:nvSpPr>
            <p:spPr>
              <a:xfrm>
                <a:off x="5223501" y="299173"/>
                <a:ext cx="1102360" cy="368300"/>
              </a:xfrm>
              <a:prstGeom prst="rect">
                <a:avLst/>
              </a:prstGeom>
              <a:noFill/>
            </p:spPr>
            <p:txBody>
              <a:bodyPr wrap="none" rtlCol="0">
                <a:spAutoFit/>
              </a:bodyPr>
              <a:p>
                <a:r>
                  <a:rPr lang="zh-CN" altLang="en-US" b="1" dirty="0">
                    <a:solidFill>
                      <a:schemeClr val="bg1"/>
                    </a:solidFill>
                    <a:latin typeface="思源黑体 CN Regular" panose="020B0500000000000000" pitchFamily="34" charset="-122"/>
                    <a:ea typeface="思源黑体 CN Regular" panose="020B0500000000000000" pitchFamily="34" charset="-122"/>
                  </a:rPr>
                  <a:t>原型</a:t>
                </a:r>
                <a:r>
                  <a:rPr lang="zh-CN" altLang="en-US" b="1" dirty="0">
                    <a:solidFill>
                      <a:schemeClr val="bg1"/>
                    </a:solidFill>
                    <a:latin typeface="思源黑体 CN Regular" panose="020B0500000000000000" pitchFamily="34" charset="-122"/>
                    <a:ea typeface="思源黑体 CN Regular" panose="020B0500000000000000" pitchFamily="34" charset="-122"/>
                  </a:rPr>
                  <a:t>展示</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7" name="文本框 76"/>
              <p:cNvSpPr txBox="1"/>
              <p:nvPr>
                <p:custDataLst>
                  <p:tags r:id="rId3"/>
                </p:custDataLst>
              </p:nvPr>
            </p:nvSpPr>
            <p:spPr>
              <a:xfrm>
                <a:off x="6950981" y="299173"/>
                <a:ext cx="1102360" cy="368300"/>
              </a:xfrm>
              <a:prstGeom prst="rect">
                <a:avLst/>
              </a:prstGeom>
              <a:noFill/>
            </p:spPr>
            <p:txBody>
              <a:bodyPr wrap="none" rtlCol="0">
                <a:spAutoFit/>
              </a:bodyPr>
              <a:p>
                <a:r>
                  <a:rPr lang="zh-CN" altLang="en-US" b="1" dirty="0">
                    <a:solidFill>
                      <a:schemeClr val="bg1"/>
                    </a:solidFill>
                    <a:latin typeface="思源黑体 CN Regular" panose="020B0500000000000000" pitchFamily="34" charset="-122"/>
                    <a:ea typeface="思源黑体 CN Regular" panose="020B0500000000000000" pitchFamily="34" charset="-122"/>
                  </a:rPr>
                  <a:t>概要设计</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9" name="文本框 78"/>
              <p:cNvSpPr txBox="1"/>
              <p:nvPr>
                <p:custDataLst>
                  <p:tags r:id="rId4"/>
                </p:custDataLst>
              </p:nvPr>
            </p:nvSpPr>
            <p:spPr>
              <a:xfrm>
                <a:off x="10405945" y="299173"/>
                <a:ext cx="309880" cy="368300"/>
              </a:xfrm>
              <a:prstGeom prst="rect">
                <a:avLst/>
              </a:prstGeom>
              <a:noFill/>
            </p:spPr>
            <p:txBody>
              <a:bodyPr wrap="none" rtlCol="0">
                <a:spAutoFit/>
              </a:bodyPr>
              <a:p>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80" name="文本框 79"/>
              <p:cNvSpPr txBox="1"/>
              <p:nvPr>
                <p:custDataLst>
                  <p:tags r:id="rId5"/>
                </p:custDataLst>
              </p:nvPr>
            </p:nvSpPr>
            <p:spPr>
              <a:xfrm>
                <a:off x="3664931" y="299173"/>
                <a:ext cx="1217930" cy="368300"/>
              </a:xfrm>
              <a:prstGeom prst="rect">
                <a:avLst/>
              </a:prstGeom>
              <a:noFill/>
            </p:spPr>
            <p:txBody>
              <a:bodyPr wrap="square" rtlCol="0">
                <a:spAutoFit/>
              </a:bodyPr>
              <a:p>
                <a:r>
                  <a:rPr lang="zh-CN" altLang="en-US" b="1" dirty="0">
                    <a:solidFill>
                      <a:schemeClr val="bg1"/>
                    </a:solidFill>
                    <a:latin typeface="思源黑体 CN Regular" panose="020B0500000000000000" pitchFamily="34" charset="-122"/>
                    <a:ea typeface="思源黑体 CN Regular" panose="020B0500000000000000" pitchFamily="34" charset="-122"/>
                  </a:rPr>
                  <a:t>项目概述</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81" name="直接连接符 80"/>
              <p:cNvCxnSpPr/>
              <p:nvPr>
                <p:custDataLst>
                  <p:tags r:id="rId6"/>
                </p:custDataLst>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custDataLst>
                  <p:tags r:id="rId7"/>
                </p:custDataLst>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8"/>
                </p:custDataLst>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custDataLst>
                  <p:tags r:id="rId9"/>
                </p:custDataLst>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 name="等腰三角形 5"/>
            <p:cNvSpPr/>
            <p:nvPr>
              <p:custDataLst>
                <p:tags r:id="rId10"/>
              </p:custDataLst>
            </p:nvPr>
          </p:nvSpPr>
          <p:spPr>
            <a:xfrm>
              <a:off x="7428405" y="501650"/>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ustDataLst>
      <p:tags r:id="rId1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3315" y="188641"/>
            <a:ext cx="12222335" cy="6669360"/>
          </a:xfrm>
          <a:prstGeom prst="rect">
            <a:avLst/>
          </a:prstGeom>
          <a:blipFill dpi="0" rotWithShape="1">
            <a:blip r:embed="rId1">
              <a:alphaModFix amt="1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iṡ1íḋe"/>
          <p:cNvSpPr/>
          <p:nvPr/>
        </p:nvSpPr>
        <p:spPr>
          <a:xfrm>
            <a:off x="-11552" y="2389043"/>
            <a:ext cx="12215105" cy="2079914"/>
          </a:xfrm>
          <a:prstGeom prst="rect">
            <a:avLst/>
          </a:prstGeom>
          <a:solidFill>
            <a:srgbClr val="0E419C"/>
          </a:solidFill>
          <a:ln>
            <a:noFill/>
          </a:ln>
          <a:effectLst>
            <a:outerShdw blurRad="1016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grpSp>
        <p:nvGrpSpPr>
          <p:cNvPr id="2" name="组合 1"/>
          <p:cNvGrpSpPr/>
          <p:nvPr/>
        </p:nvGrpSpPr>
        <p:grpSpPr>
          <a:xfrm>
            <a:off x="4511369" y="3049724"/>
            <a:ext cx="2928608" cy="1254940"/>
            <a:chOff x="1437966" y="2239806"/>
            <a:chExt cx="2928608" cy="1254940"/>
          </a:xfrm>
        </p:grpSpPr>
        <p:sp>
          <p:nvSpPr>
            <p:cNvPr id="7" name="文本框 6"/>
            <p:cNvSpPr txBox="1"/>
            <p:nvPr/>
          </p:nvSpPr>
          <p:spPr>
            <a:xfrm>
              <a:off x="1440494" y="2239806"/>
              <a:ext cx="2926080" cy="829945"/>
            </a:xfrm>
            <a:prstGeom prst="rect">
              <a:avLst/>
            </a:prstGeom>
            <a:noFill/>
          </p:spPr>
          <p:txBody>
            <a:bodyPr wrap="none" rtlCol="0">
              <a:spAutoFit/>
            </a:bodyPr>
            <a:lstStyle/>
            <a:p>
              <a:pPr algn="l"/>
              <a:r>
                <a:rPr lang="zh-CN" altLang="en-US" sz="4800" spc="600" dirty="0">
                  <a:solidFill>
                    <a:schemeClr val="bg1"/>
                  </a:solidFill>
                  <a:latin typeface="思源黑体 CN Heavy" panose="020B0A00000000000000" pitchFamily="34" charset="-122"/>
                  <a:ea typeface="思源黑体 CN Heavy" panose="020B0A00000000000000" pitchFamily="34" charset="-122"/>
                  <a:cs typeface="+mn-ea"/>
                  <a:sym typeface="+mn-lt"/>
                </a:rPr>
                <a:t>技术路线</a:t>
              </a:r>
              <a:endParaRPr lang="zh-CN" altLang="en-US" sz="4800" spc="600" dirty="0">
                <a:solidFill>
                  <a:schemeClr val="bg1"/>
                </a:solidFill>
                <a:latin typeface="思源黑体 CN Heavy" panose="020B0A00000000000000" pitchFamily="34" charset="-122"/>
                <a:ea typeface="思源黑体 CN Heavy" panose="020B0A00000000000000" pitchFamily="34" charset="-122"/>
                <a:cs typeface="+mn-ea"/>
                <a:sym typeface="+mn-lt"/>
              </a:endParaRPr>
            </a:p>
          </p:txBody>
        </p:sp>
        <p:sp>
          <p:nvSpPr>
            <p:cNvPr id="8" name="文本框 7"/>
            <p:cNvSpPr txBox="1"/>
            <p:nvPr/>
          </p:nvSpPr>
          <p:spPr>
            <a:xfrm>
              <a:off x="1437966" y="3186969"/>
              <a:ext cx="2885726" cy="307777"/>
            </a:xfrm>
            <a:prstGeom prst="rect">
              <a:avLst/>
            </a:prstGeom>
            <a:noFill/>
          </p:spPr>
          <p:txBody>
            <a:bodyPr wrap="none" rtlCol="0">
              <a:spAutoFit/>
            </a:bodyPr>
            <a:lstStyle/>
            <a:p>
              <a:pPr algn="r"/>
              <a:r>
                <a:rPr lang="en-US" altLang="zh-CN" sz="1400" spc="600" dirty="0">
                  <a:solidFill>
                    <a:schemeClr val="bg1"/>
                  </a:solidFill>
                  <a:cs typeface="+mn-ea"/>
                  <a:sym typeface="+mn-lt"/>
                </a:rPr>
                <a:t>Literature Review</a:t>
              </a:r>
              <a:endParaRPr lang="en-US" altLang="zh-CN" sz="1400" spc="600" dirty="0">
                <a:solidFill>
                  <a:schemeClr val="bg1"/>
                </a:solidFill>
                <a:cs typeface="+mn-ea"/>
                <a:sym typeface="+mn-lt"/>
              </a:endParaRPr>
            </a:p>
          </p:txBody>
        </p:sp>
      </p:grpSp>
      <p:grpSp>
        <p:nvGrpSpPr>
          <p:cNvPr id="3" name="组合 2"/>
          <p:cNvGrpSpPr/>
          <p:nvPr/>
        </p:nvGrpSpPr>
        <p:grpSpPr>
          <a:xfrm flipV="1">
            <a:off x="5211363" y="1431670"/>
            <a:ext cx="1530746" cy="1501386"/>
            <a:chOff x="6095999" y="760163"/>
            <a:chExt cx="1530746" cy="1501386"/>
          </a:xfrm>
          <a:effectLst>
            <a:outerShdw blurRad="50800" dist="38100" dir="18900000" algn="bl" rotWithShape="0">
              <a:prstClr val="black">
                <a:alpha val="30000"/>
              </a:prstClr>
            </a:outerShdw>
          </a:effectLst>
        </p:grpSpPr>
        <p:sp>
          <p:nvSpPr>
            <p:cNvPr id="9" name="椭圆 8"/>
            <p:cNvSpPr/>
            <p:nvPr/>
          </p:nvSpPr>
          <p:spPr>
            <a:xfrm>
              <a:off x="6095999" y="760163"/>
              <a:ext cx="1530746" cy="1495808"/>
            </a:xfrm>
            <a:prstGeom prst="ellipse">
              <a:avLst/>
            </a:prstGeom>
            <a:gradFill flip="none" rotWithShape="1">
              <a:gsLst>
                <a:gs pos="6000">
                  <a:srgbClr val="0E419C"/>
                </a:gs>
                <a:gs pos="100000">
                  <a:schemeClr val="accent1">
                    <a:lumMod val="8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srgbClr val="FFFFFF"/>
                </a:solidFill>
                <a:effectLst/>
                <a:uLnTx/>
                <a:uFillTx/>
                <a:cs typeface="+mn-ea"/>
                <a:sym typeface="+mn-lt"/>
              </a:endParaRPr>
            </a:p>
          </p:txBody>
        </p:sp>
        <p:sp>
          <p:nvSpPr>
            <p:cNvPr id="11" name="椭圆 10"/>
            <p:cNvSpPr/>
            <p:nvPr/>
          </p:nvSpPr>
          <p:spPr>
            <a:xfrm>
              <a:off x="6176912" y="923874"/>
              <a:ext cx="1368920" cy="13376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srgbClr val="0E419C"/>
                </a:solidFill>
                <a:effectLst/>
                <a:uLnTx/>
                <a:uFillTx/>
                <a:cs typeface="+mn-ea"/>
                <a:sym typeface="+mn-lt"/>
              </a:endParaRPr>
            </a:p>
          </p:txBody>
        </p:sp>
      </p:grpSp>
      <p:sp>
        <p:nvSpPr>
          <p:cNvPr id="5" name="文本框 4"/>
          <p:cNvSpPr txBox="1"/>
          <p:nvPr/>
        </p:nvSpPr>
        <p:spPr>
          <a:xfrm>
            <a:off x="5640785" y="1548353"/>
            <a:ext cx="648970" cy="1106805"/>
          </a:xfrm>
          <a:prstGeom prst="rect">
            <a:avLst/>
          </a:prstGeom>
          <a:noFill/>
        </p:spPr>
        <p:txBody>
          <a:bodyPr wrap="none" rtlCol="0">
            <a:spAutoFit/>
          </a:bodyPr>
          <a:lstStyle/>
          <a:p>
            <a:r>
              <a:rPr lang="en-US" altLang="zh-CN" sz="6600" b="1" dirty="0">
                <a:solidFill>
                  <a:srgbClr val="0E419C"/>
                </a:solidFill>
                <a:effectLst>
                  <a:outerShdw blurRad="38100" dist="38100" dir="2700000" algn="tl">
                    <a:srgbClr val="000000">
                      <a:alpha val="43137"/>
                    </a:srgbClr>
                  </a:outerShdw>
                </a:effectLst>
                <a:cs typeface="+mn-ea"/>
                <a:sym typeface="+mn-lt"/>
              </a:rPr>
              <a:t>4</a:t>
            </a:r>
            <a:endParaRPr lang="zh-CN" altLang="en-US" sz="6600" b="1" dirty="0">
              <a:solidFill>
                <a:srgbClr val="0E419C"/>
              </a:solidFill>
              <a:effectLst>
                <a:outerShdw blurRad="38100" dist="38100" dir="2700000" algn="tl">
                  <a:srgbClr val="000000">
                    <a:alpha val="43137"/>
                  </a:srgbClr>
                </a:outerShdw>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699"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0.2625 " pathEditMode="relative" ptsTypes="">
                                      <p:cBhvr>
                                        <p:cTn id="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5620171"/>
            <a:ext cx="12192000" cy="123782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1" name="组合 20"/>
          <p:cNvGrpSpPr/>
          <p:nvPr/>
        </p:nvGrpSpPr>
        <p:grpSpPr>
          <a:xfrm>
            <a:off x="918210" y="1649730"/>
            <a:ext cx="2653030" cy="4537075"/>
            <a:chOff x="1391" y="2678"/>
            <a:chExt cx="3728" cy="7145"/>
          </a:xfrm>
        </p:grpSpPr>
        <p:sp>
          <p:nvSpPr>
            <p:cNvPr id="6" name="矩形: 圆角 5"/>
            <p:cNvSpPr/>
            <p:nvPr/>
          </p:nvSpPr>
          <p:spPr>
            <a:xfrm>
              <a:off x="1391" y="2678"/>
              <a:ext cx="3728" cy="7068"/>
            </a:xfrm>
            <a:prstGeom prst="roundRect">
              <a:avLst>
                <a:gd name="adj" fmla="val 3703"/>
              </a:avLst>
            </a:prstGeom>
            <a:solidFill>
              <a:schemeClr val="bg1"/>
            </a:solidFill>
            <a:ln>
              <a:noFill/>
            </a:ln>
            <a:effectLst>
              <a:outerShdw blurRad="673100" dist="114300" dir="5400000" algn="t" rotWithShape="0">
                <a:srgbClr val="203B7B">
                  <a:alpha val="10000"/>
                </a:srgbClr>
              </a:outerShdw>
              <a:reflection blurRad="6350" stA="90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p:cNvSpPr txBox="1"/>
            <p:nvPr/>
          </p:nvSpPr>
          <p:spPr>
            <a:xfrm>
              <a:off x="1738" y="7741"/>
              <a:ext cx="3163" cy="208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0" b="0" i="0" u="none" strike="noStrike" kern="1200" cap="none" spc="0" normalizeH="0" baseline="0" noProof="0" dirty="0">
                  <a:ln>
                    <a:noFill/>
                  </a:ln>
                  <a:solidFill>
                    <a:srgbClr val="F0F4FA"/>
                  </a:solidFill>
                  <a:effectLst>
                    <a:reflection blurRad="279400" stA="55000" endA="50" endPos="85000" dist="88900" dir="5400000" sy="-100000" algn="bl" rotWithShape="0"/>
                  </a:effectLst>
                  <a:uLnTx/>
                  <a:uFillTx/>
                  <a:cs typeface="+mn-ea"/>
                  <a:sym typeface="+mn-lt"/>
                </a:rPr>
                <a:t>01</a:t>
              </a:r>
              <a:endParaRPr kumimoji="0" lang="en-US" altLang="zh-CN" sz="8000" b="0" i="0" u="none" strike="noStrike" kern="1200" cap="none" spc="0" normalizeH="0" baseline="0" noProof="0" dirty="0">
                <a:ln>
                  <a:noFill/>
                </a:ln>
                <a:solidFill>
                  <a:srgbClr val="F0F4FA"/>
                </a:solidFill>
                <a:effectLst>
                  <a:reflection blurRad="279400" stA="55000" endA="50" endPos="85000" dist="88900" dir="5400000" sy="-100000" algn="bl" rotWithShape="0"/>
                </a:effectLst>
                <a:uLnTx/>
                <a:uFillTx/>
                <a:cs typeface="+mn-ea"/>
                <a:sym typeface="+mn-lt"/>
              </a:endParaRPr>
            </a:p>
          </p:txBody>
        </p:sp>
        <p:sp>
          <p:nvSpPr>
            <p:cNvPr id="16" name="文本框 15"/>
            <p:cNvSpPr txBox="1"/>
            <p:nvPr/>
          </p:nvSpPr>
          <p:spPr>
            <a:xfrm>
              <a:off x="1662" y="4186"/>
              <a:ext cx="3099" cy="91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600" b="0" i="0" u="none" strike="noStrike" kern="1200" cap="none" spc="0" normalizeH="0" baseline="0" noProof="0" dirty="0">
                  <a:ln>
                    <a:noFill/>
                  </a:ln>
                  <a:solidFill>
                    <a:prstClr val="black"/>
                  </a:solidFill>
                  <a:effectLst/>
                  <a:uLnTx/>
                  <a:uFillTx/>
                  <a:cs typeface="+mn-ea"/>
                  <a:sym typeface="+mn-lt"/>
                </a:rPr>
                <a:t>实现模块化服务分层，便于未来的功能扩展。</a:t>
              </a:r>
              <a:endParaRPr kumimoji="0" sz="1600" b="0" i="0" u="none" strike="noStrike" kern="1200" cap="none" spc="0" normalizeH="0" baseline="0" noProof="0" dirty="0">
                <a:ln>
                  <a:noFill/>
                </a:ln>
                <a:solidFill>
                  <a:prstClr val="black"/>
                </a:solidFill>
                <a:effectLst/>
                <a:uLnTx/>
                <a:uFillTx/>
                <a:cs typeface="+mn-ea"/>
                <a:sym typeface="+mn-lt"/>
              </a:endParaRPr>
            </a:p>
          </p:txBody>
        </p:sp>
        <p:sp>
          <p:nvSpPr>
            <p:cNvPr id="17" name="文本框 16"/>
            <p:cNvSpPr txBox="1"/>
            <p:nvPr/>
          </p:nvSpPr>
          <p:spPr>
            <a:xfrm>
              <a:off x="1664" y="5394"/>
              <a:ext cx="3128" cy="353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400" b="0" i="0" u="none" strike="noStrike" kern="1200" cap="none" spc="0" normalizeH="0" baseline="0" noProof="1">
                  <a:ln>
                    <a:noFill/>
                  </a:ln>
                  <a:solidFill>
                    <a:schemeClr val="bg1">
                      <a:lumMod val="75000"/>
                    </a:schemeClr>
                  </a:solidFill>
                  <a:effectLst/>
                  <a:uLnTx/>
                  <a:uFillTx/>
                  <a:cs typeface="+mn-ea"/>
                  <a:sym typeface="+mn-lt"/>
                </a:rPr>
                <a:t>选择使用SOA设计理念和架构风格，实现模块化服务。将各模块之间通过接口进行通信，每个模块独立实现相应功能。</a:t>
              </a:r>
              <a:endParaRPr kumimoji="0" lang="en-US" altLang="zh-CN" sz="14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endParaRPr kumimoji="0" lang="en-US" altLang="zh-CN" sz="14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400" b="0" i="0" u="none" strike="noStrike" kern="1200" cap="none" spc="0" normalizeH="0" baseline="0" noProof="1">
                  <a:ln>
                    <a:noFill/>
                  </a:ln>
                  <a:solidFill>
                    <a:schemeClr val="bg1">
                      <a:lumMod val="75000"/>
                    </a:schemeClr>
                  </a:solidFill>
                  <a:effectLst/>
                  <a:uLnTx/>
                  <a:uFillTx/>
                  <a:cs typeface="+mn-ea"/>
                  <a:sym typeface="+mn-lt"/>
                </a:rPr>
                <a:t>通过SOA，各模块存在复用的可能，减少重复开发的消耗。</a:t>
              </a:r>
              <a:endParaRPr kumimoji="0" lang="en-US" altLang="zh-CN" sz="1400" b="0" i="0" u="none" strike="noStrike" kern="1200" cap="none" spc="0" normalizeH="0" baseline="0" noProof="1">
                <a:ln>
                  <a:noFill/>
                </a:ln>
                <a:solidFill>
                  <a:schemeClr val="bg1">
                    <a:lumMod val="75000"/>
                  </a:schemeClr>
                </a:solidFill>
                <a:effectLst/>
                <a:uLnTx/>
                <a:uFillTx/>
                <a:cs typeface="+mn-ea"/>
                <a:sym typeface="+mn-lt"/>
              </a:endParaRPr>
            </a:p>
          </p:txBody>
        </p:sp>
        <p:sp>
          <p:nvSpPr>
            <p:cNvPr id="24" name="文本框 23"/>
            <p:cNvSpPr txBox="1"/>
            <p:nvPr/>
          </p:nvSpPr>
          <p:spPr>
            <a:xfrm>
              <a:off x="1696" y="2850"/>
              <a:ext cx="3027" cy="13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rgbClr val="0E419C"/>
                  </a:solidFill>
                  <a:cs typeface="+mn-ea"/>
                  <a:sym typeface="+mn-lt"/>
                </a:rPr>
                <a:t>面向服务的架构（SOA）</a:t>
              </a:r>
              <a:endParaRPr lang="zh-CN" altLang="en-US" sz="2400" dirty="0">
                <a:solidFill>
                  <a:srgbClr val="0E419C"/>
                </a:solidFill>
                <a:cs typeface="+mn-ea"/>
                <a:sym typeface="+mn-lt"/>
              </a:endParaRPr>
            </a:p>
          </p:txBody>
        </p:sp>
      </p:grpSp>
      <p:grpSp>
        <p:nvGrpSpPr>
          <p:cNvPr id="27" name="组合 26"/>
          <p:cNvGrpSpPr/>
          <p:nvPr/>
        </p:nvGrpSpPr>
        <p:grpSpPr>
          <a:xfrm>
            <a:off x="8524240" y="1628775"/>
            <a:ext cx="2603500" cy="4537075"/>
            <a:chOff x="9860" y="2678"/>
            <a:chExt cx="3728" cy="7145"/>
          </a:xfrm>
        </p:grpSpPr>
        <p:sp>
          <p:nvSpPr>
            <p:cNvPr id="10" name="矩形: 圆角 9"/>
            <p:cNvSpPr/>
            <p:nvPr/>
          </p:nvSpPr>
          <p:spPr>
            <a:xfrm>
              <a:off x="9860" y="2678"/>
              <a:ext cx="3728" cy="7068"/>
            </a:xfrm>
            <a:prstGeom prst="roundRect">
              <a:avLst>
                <a:gd name="adj" fmla="val 2158"/>
              </a:avLst>
            </a:prstGeom>
            <a:solidFill>
              <a:schemeClr val="bg1"/>
            </a:solidFill>
            <a:ln>
              <a:noFill/>
            </a:ln>
            <a:effectLst>
              <a:outerShdw blurRad="673100" dist="114300" dir="5400000" algn="t" rotWithShape="0">
                <a:srgbClr val="203B7B">
                  <a:alpha val="10000"/>
                </a:srgbClr>
              </a:outerShdw>
              <a:reflection blurRad="6350" stA="90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p:cNvSpPr txBox="1"/>
            <p:nvPr/>
          </p:nvSpPr>
          <p:spPr>
            <a:xfrm>
              <a:off x="10108" y="7741"/>
              <a:ext cx="3163" cy="2082"/>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8000" b="0" i="0" u="none" strike="noStrike" cap="none" spc="0" normalizeH="0" baseline="0">
                  <a:ln>
                    <a:noFill/>
                  </a:ln>
                  <a:solidFill>
                    <a:srgbClr val="F0F4FA"/>
                  </a:solidFill>
                  <a:effectLst>
                    <a:reflection blurRad="279400" stA="55000" endA="50" endPos="85000" dist="88900" dir="5400000" sy="-100000" algn="bl" rotWithShape="0"/>
                  </a:effectLst>
                  <a:uLnTx/>
                  <a:uFillTx/>
                  <a:latin typeface="OPPOSans B" panose="00020600040101010101" pitchFamily="18" charset="-122"/>
                  <a:ea typeface="OPPOSans B" panose="00020600040101010101" pitchFamily="18" charset="-122"/>
                  <a:cs typeface="OPPOSans B" panose="00020600040101010101" pitchFamily="18" charset="-122"/>
                </a:defRPr>
              </a:lvl1pPr>
            </a:lstStyle>
            <a:p>
              <a:r>
                <a:rPr lang="en-US" altLang="zh-CN" dirty="0">
                  <a:latin typeface="+mn-lt"/>
                  <a:ea typeface="+mn-ea"/>
                  <a:cs typeface="+mn-ea"/>
                  <a:sym typeface="+mn-lt"/>
                </a:rPr>
                <a:t>03</a:t>
              </a:r>
              <a:endParaRPr lang="en-US" altLang="zh-CN" dirty="0">
                <a:latin typeface="+mn-lt"/>
                <a:ea typeface="+mn-ea"/>
                <a:cs typeface="+mn-ea"/>
                <a:sym typeface="+mn-lt"/>
              </a:endParaRPr>
            </a:p>
          </p:txBody>
        </p:sp>
        <p:sp>
          <p:nvSpPr>
            <p:cNvPr id="20" name="文本框 19"/>
            <p:cNvSpPr txBox="1"/>
            <p:nvPr/>
          </p:nvSpPr>
          <p:spPr>
            <a:xfrm>
              <a:off x="10111" y="3684"/>
              <a:ext cx="3189" cy="169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600" b="0" i="0" u="none" strike="noStrike" kern="1200" cap="none" spc="0" normalizeH="0" baseline="0" noProof="0" dirty="0">
                  <a:ln>
                    <a:noFill/>
                  </a:ln>
                  <a:solidFill>
                    <a:prstClr val="black"/>
                  </a:solidFill>
                  <a:effectLst/>
                  <a:uLnTx/>
                  <a:uFillTx/>
                  <a:cs typeface="+mn-ea"/>
                  <a:sym typeface="+mn-lt"/>
                </a:rPr>
                <a:t>整合来自不同模块的数据，如日常数据、AI学习等，进行统一处理。</a:t>
              </a:r>
              <a:endParaRPr kumimoji="0" sz="1600" b="0" i="0" u="none" strike="noStrike" kern="1200" cap="none" spc="0" normalizeH="0" baseline="0" noProof="0" dirty="0">
                <a:ln>
                  <a:noFill/>
                </a:ln>
                <a:solidFill>
                  <a:prstClr val="black"/>
                </a:solidFill>
                <a:effectLst/>
                <a:uLnTx/>
                <a:uFillTx/>
                <a:cs typeface="+mn-ea"/>
                <a:sym typeface="+mn-lt"/>
              </a:endParaRPr>
            </a:p>
          </p:txBody>
        </p:sp>
        <p:sp>
          <p:nvSpPr>
            <p:cNvPr id="41" name="文本框 40"/>
            <p:cNvSpPr txBox="1"/>
            <p:nvPr/>
          </p:nvSpPr>
          <p:spPr>
            <a:xfrm>
              <a:off x="10198" y="2847"/>
              <a:ext cx="3027" cy="893"/>
            </a:xfrm>
            <a:prstGeom prst="rect">
              <a:avLst/>
            </a:prstGeom>
            <a:noFill/>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rgbClr val="0E419C"/>
                  </a:solidFill>
                  <a:cs typeface="+mn-ea"/>
                  <a:sym typeface="+mn-lt"/>
                </a:rPr>
                <a:t>多源数据整合</a:t>
              </a:r>
              <a:endParaRPr lang="zh-CN" altLang="en-US" sz="2400" dirty="0">
                <a:solidFill>
                  <a:srgbClr val="0E419C"/>
                </a:solidFill>
                <a:cs typeface="+mn-ea"/>
                <a:sym typeface="+mn-lt"/>
              </a:endParaRPr>
            </a:p>
          </p:txBody>
        </p:sp>
      </p:grpSp>
      <p:grpSp>
        <p:nvGrpSpPr>
          <p:cNvPr id="23" name="组合 22"/>
          <p:cNvGrpSpPr/>
          <p:nvPr/>
        </p:nvGrpSpPr>
        <p:grpSpPr>
          <a:xfrm>
            <a:off x="4779645" y="1628775"/>
            <a:ext cx="2556510" cy="4537070"/>
            <a:chOff x="5625" y="2678"/>
            <a:chExt cx="3728" cy="7145"/>
          </a:xfrm>
        </p:grpSpPr>
        <p:sp>
          <p:nvSpPr>
            <p:cNvPr id="9" name="矩形: 圆角 8"/>
            <p:cNvSpPr/>
            <p:nvPr/>
          </p:nvSpPr>
          <p:spPr>
            <a:xfrm>
              <a:off x="5625" y="2678"/>
              <a:ext cx="3728" cy="7068"/>
            </a:xfrm>
            <a:prstGeom prst="roundRect">
              <a:avLst>
                <a:gd name="adj" fmla="val 2930"/>
              </a:avLst>
            </a:prstGeom>
            <a:solidFill>
              <a:schemeClr val="bg1"/>
            </a:solidFill>
            <a:ln>
              <a:noFill/>
            </a:ln>
            <a:effectLst>
              <a:outerShdw blurRad="673100" dist="114300" dir="5400000" algn="t" rotWithShape="0">
                <a:srgbClr val="203B7B">
                  <a:alpha val="10000"/>
                </a:srgbClr>
              </a:outerShdw>
              <a:reflection blurRad="6350" stA="90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p:cNvSpPr txBox="1"/>
            <p:nvPr/>
          </p:nvSpPr>
          <p:spPr>
            <a:xfrm>
              <a:off x="5893" y="7741"/>
              <a:ext cx="3163" cy="2082"/>
            </a:xfrm>
            <a:prstGeom prst="rect">
              <a:avLst/>
            </a:prstGeom>
            <a:noFill/>
          </p:spPr>
          <p:txBody>
            <a:bodyPr wrap="square">
              <a:spAutoFit/>
            </a:bodyPr>
            <a:lstStyle>
              <a:defPPr>
                <a:defRPr lang="zh-CN"/>
              </a:defPPr>
              <a:lvl1pPr marR="0" lvl="0" indent="0" algn="ctr" fontAlgn="auto">
                <a:lnSpc>
                  <a:spcPct val="100000"/>
                </a:lnSpc>
                <a:spcBef>
                  <a:spcPts val="0"/>
                </a:spcBef>
                <a:spcAft>
                  <a:spcPts val="0"/>
                </a:spcAft>
                <a:buClrTx/>
                <a:buSzTx/>
                <a:buFontTx/>
                <a:buNone/>
                <a:defRPr kumimoji="0" sz="8000" b="0" i="0" u="none" strike="noStrike" cap="none" spc="0" normalizeH="0" baseline="0">
                  <a:ln>
                    <a:noFill/>
                  </a:ln>
                  <a:solidFill>
                    <a:srgbClr val="F0F4FA"/>
                  </a:solidFill>
                  <a:effectLst>
                    <a:reflection blurRad="279400" stA="55000" endA="50" endPos="85000" dist="88900" dir="5400000" sy="-100000" algn="bl" rotWithShape="0"/>
                  </a:effectLst>
                  <a:uLnTx/>
                  <a:uFillTx/>
                  <a:latin typeface="OPPOSans B" panose="00020600040101010101" pitchFamily="18" charset="-122"/>
                  <a:ea typeface="OPPOSans B" panose="00020600040101010101" pitchFamily="18" charset="-122"/>
                  <a:cs typeface="OPPOSans B" panose="00020600040101010101" pitchFamily="18" charset="-122"/>
                </a:defRPr>
              </a:lvl1pPr>
            </a:lstStyle>
            <a:p>
              <a:r>
                <a:rPr lang="en-US" altLang="zh-CN" dirty="0">
                  <a:latin typeface="+mn-lt"/>
                  <a:ea typeface="+mn-ea"/>
                  <a:cs typeface="+mn-ea"/>
                  <a:sym typeface="+mn-lt"/>
                </a:rPr>
                <a:t>02</a:t>
              </a:r>
              <a:endParaRPr lang="en-US" altLang="zh-CN" dirty="0">
                <a:latin typeface="+mn-lt"/>
                <a:ea typeface="+mn-ea"/>
                <a:cs typeface="+mn-ea"/>
                <a:sym typeface="+mn-lt"/>
              </a:endParaRPr>
            </a:p>
          </p:txBody>
        </p:sp>
        <p:sp>
          <p:nvSpPr>
            <p:cNvPr id="18" name="文本框 17"/>
            <p:cNvSpPr txBox="1"/>
            <p:nvPr/>
          </p:nvSpPr>
          <p:spPr>
            <a:xfrm>
              <a:off x="5938" y="3690"/>
              <a:ext cx="3099" cy="13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600" b="0" i="0" u="none" strike="noStrike" kern="1200" cap="none" spc="0" normalizeH="0" baseline="0" noProof="0" dirty="0">
                  <a:ln>
                    <a:noFill/>
                  </a:ln>
                  <a:solidFill>
                    <a:prstClr val="black"/>
                  </a:solidFill>
                  <a:effectLst/>
                  <a:uLnTx/>
                  <a:uFillTx/>
                  <a:cs typeface="+mn-ea"/>
                  <a:sym typeface="+mn-lt"/>
                </a:rPr>
                <a:t>使用前后端分离，保证前端和后端的独立开发与维护。</a:t>
              </a:r>
              <a:endParaRPr kumimoji="0" sz="1600" b="0" i="0" u="none" strike="noStrike" kern="1200" cap="none" spc="0" normalizeH="0" baseline="0" noProof="0" dirty="0">
                <a:ln>
                  <a:noFill/>
                </a:ln>
                <a:solidFill>
                  <a:prstClr val="black"/>
                </a:solidFill>
                <a:effectLst/>
                <a:uLnTx/>
                <a:uFillTx/>
                <a:cs typeface="+mn-ea"/>
                <a:sym typeface="+mn-lt"/>
              </a:endParaRPr>
            </a:p>
          </p:txBody>
        </p:sp>
        <p:sp>
          <p:nvSpPr>
            <p:cNvPr id="40" name="文本框 39"/>
            <p:cNvSpPr txBox="1"/>
            <p:nvPr/>
          </p:nvSpPr>
          <p:spPr>
            <a:xfrm>
              <a:off x="5864" y="2847"/>
              <a:ext cx="3027" cy="72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rgbClr val="0E419C"/>
                  </a:solidFill>
                  <a:cs typeface="+mn-ea"/>
                  <a:sym typeface="+mn-lt"/>
                </a:rPr>
                <a:t>前后端分离</a:t>
              </a:r>
              <a:endParaRPr lang="zh-CN" altLang="en-US" sz="2400" dirty="0">
                <a:solidFill>
                  <a:srgbClr val="0E419C"/>
                </a:solidFill>
                <a:cs typeface="+mn-ea"/>
                <a:sym typeface="+mn-lt"/>
              </a:endParaRPr>
            </a:p>
          </p:txBody>
        </p:sp>
        <p:sp>
          <p:nvSpPr>
            <p:cNvPr id="43" name="文本框 42"/>
            <p:cNvSpPr txBox="1"/>
            <p:nvPr/>
          </p:nvSpPr>
          <p:spPr>
            <a:xfrm>
              <a:off x="5904" y="5035"/>
              <a:ext cx="3263" cy="421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400" b="0" i="0" u="none" strike="noStrike" kern="1200" cap="none" spc="0" normalizeH="0" baseline="0" noProof="1">
                  <a:ln>
                    <a:noFill/>
                  </a:ln>
                  <a:solidFill>
                    <a:schemeClr val="bg1">
                      <a:lumMod val="75000"/>
                    </a:schemeClr>
                  </a:solidFill>
                  <a:effectLst/>
                  <a:uLnTx/>
                  <a:uFillTx/>
                  <a:cs typeface="+mn-ea"/>
                  <a:sym typeface="+mn-lt"/>
                </a:rPr>
                <a:t>将前端和后端代码独立开发、独立部署，保证前端（用户界面和用户交互）和后端（业务逻辑和数据处理）成为独立的模块，通过 API（应用程序接口）进行数据通信和交互。</a:t>
              </a:r>
              <a:endParaRPr kumimoji="0" lang="en-US" altLang="zh-CN" sz="14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endParaRPr kumimoji="0" lang="en-US" altLang="zh-CN" sz="14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400" b="0" i="0" u="none" strike="noStrike" kern="1200" cap="none" spc="0" normalizeH="0" baseline="0" noProof="1">
                  <a:ln>
                    <a:noFill/>
                  </a:ln>
                  <a:solidFill>
                    <a:schemeClr val="bg1">
                      <a:lumMod val="75000"/>
                    </a:schemeClr>
                  </a:solidFill>
                  <a:effectLst/>
                  <a:uLnTx/>
                  <a:uFillTx/>
                  <a:cs typeface="+mn-ea"/>
                  <a:sym typeface="+mn-lt"/>
                </a:rPr>
                <a:t>通过前后端分离的模式使系统架构更具灵活性和可维护性，方便前端和后端团队的独立协作。</a:t>
              </a:r>
              <a:endParaRPr kumimoji="0" lang="en-US" altLang="zh-CN" sz="1400" b="0" i="0" u="none" strike="noStrike" kern="1200" cap="none" spc="0" normalizeH="0" baseline="0" noProof="1">
                <a:ln>
                  <a:noFill/>
                </a:ln>
                <a:solidFill>
                  <a:schemeClr val="bg1">
                    <a:lumMod val="75000"/>
                  </a:schemeClr>
                </a:solidFill>
                <a:effectLst/>
                <a:uLnTx/>
                <a:uFillTx/>
                <a:cs typeface="+mn-ea"/>
                <a:sym typeface="+mn-lt"/>
              </a:endParaRPr>
            </a:p>
          </p:txBody>
        </p:sp>
      </p:grpSp>
      <p:grpSp>
        <p:nvGrpSpPr>
          <p:cNvPr id="35" name="组合 34"/>
          <p:cNvGrpSpPr/>
          <p:nvPr/>
        </p:nvGrpSpPr>
        <p:grpSpPr>
          <a:xfrm>
            <a:off x="0" y="1"/>
            <a:ext cx="12192000" cy="711200"/>
            <a:chOff x="0" y="1"/>
            <a:chExt cx="12192000" cy="711200"/>
          </a:xfrm>
        </p:grpSpPr>
        <p:sp>
          <p:nvSpPr>
            <p:cNvPr id="36" name="矩形 35"/>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3838921" y="159473"/>
              <a:ext cx="8043568" cy="369332"/>
              <a:chOff x="3496021" y="299173"/>
              <a:chExt cx="8043568" cy="369332"/>
            </a:xfrm>
          </p:grpSpPr>
          <p:sp>
            <p:nvSpPr>
              <p:cNvPr id="56" name="文本框 55"/>
              <p:cNvSpPr txBox="1"/>
              <p:nvPr/>
            </p:nvSpPr>
            <p:spPr>
              <a:xfrm>
                <a:off x="522350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研究综述</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57" name="文本框 56"/>
              <p:cNvSpPr txBox="1"/>
              <p:nvPr/>
            </p:nvSpPr>
            <p:spPr>
              <a:xfrm>
                <a:off x="695098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论文内容</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58" name="文本框 57"/>
              <p:cNvSpPr txBox="1"/>
              <p:nvPr/>
            </p:nvSpPr>
            <p:spPr>
              <a:xfrm>
                <a:off x="867846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研究成果</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59" name="文本框 58"/>
              <p:cNvSpPr txBox="1"/>
              <p:nvPr/>
            </p:nvSpPr>
            <p:spPr>
              <a:xfrm>
                <a:off x="10405945"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参考文献</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60" name="文本框 59"/>
              <p:cNvSpPr txBox="1"/>
              <p:nvPr/>
            </p:nvSpPr>
            <p:spPr>
              <a:xfrm>
                <a:off x="3496021" y="299173"/>
                <a:ext cx="1133644" cy="369332"/>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研究背景</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61" name="直接连接符 60"/>
              <p:cNvCxnSpPr/>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8" name="等腰三角形 37"/>
            <p:cNvSpPr/>
            <p:nvPr/>
          </p:nvSpPr>
          <p:spPr>
            <a:xfrm>
              <a:off x="5709460"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348602" y="908635"/>
            <a:ext cx="1533201" cy="460375"/>
            <a:chOff x="934400" y="936575"/>
            <a:chExt cx="1533201" cy="460375"/>
          </a:xfrm>
        </p:grpSpPr>
        <p:sp>
          <p:nvSpPr>
            <p:cNvPr id="2" name="文本框 1"/>
            <p:cNvSpPr txBox="1"/>
            <p:nvPr/>
          </p:nvSpPr>
          <p:spPr>
            <a:xfrm>
              <a:off x="1065521" y="936575"/>
              <a:ext cx="1402080" cy="460375"/>
            </a:xfrm>
            <a:prstGeom prst="rect">
              <a:avLst/>
            </a:prstGeom>
            <a:noFill/>
          </p:spPr>
          <p:txBody>
            <a:bodyPr wrap="none" rtlCol="0">
              <a:spAutoFit/>
            </a:bodyPr>
            <a:lstStyle/>
            <a:p>
              <a:r>
                <a:rPr lang="zh-CN" altLang="en-US" sz="2400" dirty="0">
                  <a:solidFill>
                    <a:srgbClr val="0E419C"/>
                  </a:solidFill>
                </a:rPr>
                <a:t>技术路线</a:t>
              </a:r>
              <a:endParaRPr lang="zh-CN" altLang="en-US" sz="2400" dirty="0">
                <a:solidFill>
                  <a:srgbClr val="0E419C"/>
                </a:solidFill>
              </a:endParaRPr>
            </a:p>
          </p:txBody>
        </p:sp>
        <p:sp>
          <p:nvSpPr>
            <p:cNvPr id="3" name="矩形 2"/>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1" y="-1"/>
            <a:ext cx="4578845" cy="6858001"/>
          </a:xfrm>
          <a:prstGeom prst="rect">
            <a:avLst/>
          </a:prstGeom>
          <a:solidFill>
            <a:srgbClr val="0E419C"/>
          </a:solidFill>
          <a:ln>
            <a:noFill/>
          </a:ln>
          <a:effectLst>
            <a:outerShdw blurRad="762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sp>
        <p:nvSpPr>
          <p:cNvPr id="7" name="文本框 6"/>
          <p:cNvSpPr txBox="1"/>
          <p:nvPr/>
        </p:nvSpPr>
        <p:spPr>
          <a:xfrm>
            <a:off x="1487488" y="2553785"/>
            <a:ext cx="1569660" cy="830997"/>
          </a:xfrm>
          <a:prstGeom prst="rect">
            <a:avLst/>
          </a:prstGeom>
          <a:noFill/>
        </p:spPr>
        <p:txBody>
          <a:bodyPr wrap="none" rtlCol="0">
            <a:spAutoFit/>
          </a:bodyPr>
          <a:lstStyle/>
          <a:p>
            <a:r>
              <a:rPr lang="zh-CN" altLang="en-US" sz="4800" spc="600" dirty="0">
                <a:solidFill>
                  <a:schemeClr val="bg1"/>
                </a:solidFill>
                <a:effectLst>
                  <a:outerShdw blurRad="50800" dist="38100" algn="l" rotWithShape="0">
                    <a:prstClr val="black">
                      <a:alpha val="40000"/>
                    </a:prstClr>
                  </a:outerShdw>
                </a:effectLst>
                <a:cs typeface="+mn-ea"/>
                <a:sym typeface="+mn-lt"/>
              </a:rPr>
              <a:t>目录</a:t>
            </a:r>
            <a:endParaRPr lang="zh-CN" altLang="en-US" sz="4800" spc="600" dirty="0">
              <a:solidFill>
                <a:schemeClr val="bg1"/>
              </a:solidFill>
              <a:effectLst>
                <a:outerShdw blurRad="50800" dist="38100" algn="l" rotWithShape="0">
                  <a:prstClr val="black">
                    <a:alpha val="40000"/>
                  </a:prstClr>
                </a:outerShdw>
              </a:effectLst>
              <a:cs typeface="+mn-ea"/>
              <a:sym typeface="+mn-lt"/>
            </a:endParaRPr>
          </a:p>
        </p:txBody>
      </p:sp>
      <p:sp>
        <p:nvSpPr>
          <p:cNvPr id="8" name="文本框 7"/>
          <p:cNvSpPr txBox="1"/>
          <p:nvPr/>
        </p:nvSpPr>
        <p:spPr>
          <a:xfrm>
            <a:off x="1487488" y="3501008"/>
            <a:ext cx="1787669" cy="307777"/>
          </a:xfrm>
          <a:prstGeom prst="rect">
            <a:avLst/>
          </a:prstGeom>
          <a:noFill/>
        </p:spPr>
        <p:txBody>
          <a:bodyPr wrap="none" rtlCol="0">
            <a:spAutoFit/>
          </a:bodyPr>
          <a:lstStyle/>
          <a:p>
            <a:r>
              <a:rPr lang="en-US" altLang="zh-CN" sz="1400" spc="600" dirty="0">
                <a:solidFill>
                  <a:schemeClr val="bg1"/>
                </a:solidFill>
                <a:cs typeface="+mn-ea"/>
                <a:sym typeface="+mn-lt"/>
              </a:rPr>
              <a:t>CONTENTS</a:t>
            </a:r>
            <a:endParaRPr lang="zh-CN" altLang="en-US" sz="1400" spc="600" dirty="0">
              <a:solidFill>
                <a:schemeClr val="bg1"/>
              </a:solidFill>
              <a:cs typeface="+mn-ea"/>
              <a:sym typeface="+mn-lt"/>
            </a:endParaRPr>
          </a:p>
        </p:txBody>
      </p:sp>
      <p:sp>
        <p:nvSpPr>
          <p:cNvPr id="13" name="任意多边形: 形状 12"/>
          <p:cNvSpPr/>
          <p:nvPr/>
        </p:nvSpPr>
        <p:spPr>
          <a:xfrm>
            <a:off x="983433" y="2346008"/>
            <a:ext cx="2592288" cy="1321975"/>
          </a:xfrm>
          <a:custGeom>
            <a:avLst/>
            <a:gdLst>
              <a:gd name="connsiteX0" fmla="*/ 0 w 7010400"/>
              <a:gd name="connsiteY0" fmla="*/ 0 h 1981384"/>
              <a:gd name="connsiteX1" fmla="*/ 7010400 w 7010400"/>
              <a:gd name="connsiteY1" fmla="*/ 0 h 1981384"/>
              <a:gd name="connsiteX2" fmla="*/ 7010400 w 7010400"/>
              <a:gd name="connsiteY2" fmla="*/ 1981384 h 1981384"/>
              <a:gd name="connsiteX3" fmla="*/ 6495669 w 7010400"/>
              <a:gd name="connsiteY3" fmla="*/ 1981384 h 1981384"/>
              <a:gd name="connsiteX4" fmla="*/ 6495669 w 7010400"/>
              <a:gd name="connsiteY4" fmla="*/ 1712044 h 1981384"/>
              <a:gd name="connsiteX5" fmla="*/ 514731 w 7010400"/>
              <a:gd name="connsiteY5" fmla="*/ 1712044 h 1981384"/>
              <a:gd name="connsiteX6" fmla="*/ 514731 w 7010400"/>
              <a:gd name="connsiteY6" fmla="*/ 1981384 h 1981384"/>
              <a:gd name="connsiteX7" fmla="*/ 0 w 7010400"/>
              <a:gd name="connsiteY7" fmla="*/ 1981384 h 1981384"/>
              <a:gd name="connsiteX0-1" fmla="*/ 0 w 7010400"/>
              <a:gd name="connsiteY0-2" fmla="*/ 0 h 1981384"/>
              <a:gd name="connsiteX1-3" fmla="*/ 7010400 w 7010400"/>
              <a:gd name="connsiteY1-4" fmla="*/ 0 h 1981384"/>
              <a:gd name="connsiteX2-5" fmla="*/ 7010400 w 7010400"/>
              <a:gd name="connsiteY2-6" fmla="*/ 1981384 h 1981384"/>
              <a:gd name="connsiteX3-7" fmla="*/ 6495669 w 7010400"/>
              <a:gd name="connsiteY3-8" fmla="*/ 1981384 h 1981384"/>
              <a:gd name="connsiteX4-9" fmla="*/ 6495669 w 7010400"/>
              <a:gd name="connsiteY4-10" fmla="*/ 1712044 h 1981384"/>
              <a:gd name="connsiteX5-11" fmla="*/ 514731 w 7010400"/>
              <a:gd name="connsiteY5-12" fmla="*/ 1981384 h 1981384"/>
              <a:gd name="connsiteX6-13" fmla="*/ 0 w 7010400"/>
              <a:gd name="connsiteY6-14" fmla="*/ 1981384 h 1981384"/>
              <a:gd name="connsiteX7-15" fmla="*/ 0 w 7010400"/>
              <a:gd name="connsiteY7-16" fmla="*/ 0 h 1981384"/>
              <a:gd name="connsiteX0-17" fmla="*/ 6495669 w 7010400"/>
              <a:gd name="connsiteY0-18" fmla="*/ 1712044 h 1981384"/>
              <a:gd name="connsiteX1-19" fmla="*/ 514731 w 7010400"/>
              <a:gd name="connsiteY1-20" fmla="*/ 1981384 h 1981384"/>
              <a:gd name="connsiteX2-21" fmla="*/ 0 w 7010400"/>
              <a:gd name="connsiteY2-22" fmla="*/ 1981384 h 1981384"/>
              <a:gd name="connsiteX3-23" fmla="*/ 0 w 7010400"/>
              <a:gd name="connsiteY3-24" fmla="*/ 0 h 1981384"/>
              <a:gd name="connsiteX4-25" fmla="*/ 7010400 w 7010400"/>
              <a:gd name="connsiteY4-26" fmla="*/ 0 h 1981384"/>
              <a:gd name="connsiteX5-27" fmla="*/ 7010400 w 7010400"/>
              <a:gd name="connsiteY5-28" fmla="*/ 1981384 h 1981384"/>
              <a:gd name="connsiteX6-29" fmla="*/ 6495669 w 7010400"/>
              <a:gd name="connsiteY6-30" fmla="*/ 1981384 h 1981384"/>
              <a:gd name="connsiteX7-31" fmla="*/ 6587109 w 7010400"/>
              <a:gd name="connsiteY7-32" fmla="*/ 1803484 h 1981384"/>
              <a:gd name="connsiteX0-33" fmla="*/ 577469 w 7010400"/>
              <a:gd name="connsiteY0-34" fmla="*/ 3629744 h 3629744"/>
              <a:gd name="connsiteX1-35" fmla="*/ 514731 w 7010400"/>
              <a:gd name="connsiteY1-36" fmla="*/ 1981384 h 3629744"/>
              <a:gd name="connsiteX2-37" fmla="*/ 0 w 7010400"/>
              <a:gd name="connsiteY2-38" fmla="*/ 1981384 h 3629744"/>
              <a:gd name="connsiteX3-39" fmla="*/ 0 w 7010400"/>
              <a:gd name="connsiteY3-40" fmla="*/ 0 h 3629744"/>
              <a:gd name="connsiteX4-41" fmla="*/ 7010400 w 7010400"/>
              <a:gd name="connsiteY4-42" fmla="*/ 0 h 3629744"/>
              <a:gd name="connsiteX5-43" fmla="*/ 7010400 w 7010400"/>
              <a:gd name="connsiteY5-44" fmla="*/ 1981384 h 3629744"/>
              <a:gd name="connsiteX6-45" fmla="*/ 6495669 w 7010400"/>
              <a:gd name="connsiteY6-46" fmla="*/ 1981384 h 3629744"/>
              <a:gd name="connsiteX7-47" fmla="*/ 6587109 w 7010400"/>
              <a:gd name="connsiteY7-48" fmla="*/ 1803484 h 3629744"/>
              <a:gd name="connsiteX0-49" fmla="*/ 514731 w 7010400"/>
              <a:gd name="connsiteY0-50" fmla="*/ 1981384 h 1981384"/>
              <a:gd name="connsiteX1-51" fmla="*/ 0 w 7010400"/>
              <a:gd name="connsiteY1-52" fmla="*/ 1981384 h 1981384"/>
              <a:gd name="connsiteX2-53" fmla="*/ 0 w 7010400"/>
              <a:gd name="connsiteY2-54" fmla="*/ 0 h 1981384"/>
              <a:gd name="connsiteX3-55" fmla="*/ 7010400 w 7010400"/>
              <a:gd name="connsiteY3-56" fmla="*/ 0 h 1981384"/>
              <a:gd name="connsiteX4-57" fmla="*/ 7010400 w 7010400"/>
              <a:gd name="connsiteY4-58" fmla="*/ 1981384 h 1981384"/>
              <a:gd name="connsiteX5-59" fmla="*/ 6495669 w 7010400"/>
              <a:gd name="connsiteY5-60" fmla="*/ 1981384 h 1981384"/>
              <a:gd name="connsiteX6-61" fmla="*/ 6587109 w 7010400"/>
              <a:gd name="connsiteY6-62" fmla="*/ 1803484 h 1981384"/>
              <a:gd name="connsiteX0-63" fmla="*/ 514731 w 7010400"/>
              <a:gd name="connsiteY0-64" fmla="*/ 1981384 h 1981384"/>
              <a:gd name="connsiteX1-65" fmla="*/ 0 w 7010400"/>
              <a:gd name="connsiteY1-66" fmla="*/ 1981384 h 1981384"/>
              <a:gd name="connsiteX2-67" fmla="*/ 0 w 7010400"/>
              <a:gd name="connsiteY2-68" fmla="*/ 0 h 1981384"/>
              <a:gd name="connsiteX3-69" fmla="*/ 7010400 w 7010400"/>
              <a:gd name="connsiteY3-70" fmla="*/ 0 h 1981384"/>
              <a:gd name="connsiteX4-71" fmla="*/ 7010400 w 7010400"/>
              <a:gd name="connsiteY4-72" fmla="*/ 1981384 h 1981384"/>
              <a:gd name="connsiteX5-73" fmla="*/ 6495669 w 7010400"/>
              <a:gd name="connsiteY5-74" fmla="*/ 1981384 h 1981384"/>
              <a:gd name="connsiteX0-75" fmla="*/ 1349388 w 7010400"/>
              <a:gd name="connsiteY0-76" fmla="*/ 1986143 h 1986143"/>
              <a:gd name="connsiteX1-77" fmla="*/ 0 w 7010400"/>
              <a:gd name="connsiteY1-78" fmla="*/ 1981384 h 1986143"/>
              <a:gd name="connsiteX2-79" fmla="*/ 0 w 7010400"/>
              <a:gd name="connsiteY2-80" fmla="*/ 0 h 1986143"/>
              <a:gd name="connsiteX3-81" fmla="*/ 7010400 w 7010400"/>
              <a:gd name="connsiteY3-82" fmla="*/ 0 h 1986143"/>
              <a:gd name="connsiteX4-83" fmla="*/ 7010400 w 7010400"/>
              <a:gd name="connsiteY4-84" fmla="*/ 1981384 h 1986143"/>
              <a:gd name="connsiteX5-85" fmla="*/ 6495669 w 7010400"/>
              <a:gd name="connsiteY5-86" fmla="*/ 1981384 h 1986143"/>
              <a:gd name="connsiteX0-87" fmla="*/ 1349388 w 7010400"/>
              <a:gd name="connsiteY0-88" fmla="*/ 1976626 h 1981384"/>
              <a:gd name="connsiteX1-89" fmla="*/ 0 w 7010400"/>
              <a:gd name="connsiteY1-90" fmla="*/ 1981384 h 1981384"/>
              <a:gd name="connsiteX2-91" fmla="*/ 0 w 7010400"/>
              <a:gd name="connsiteY2-92" fmla="*/ 0 h 1981384"/>
              <a:gd name="connsiteX3-93" fmla="*/ 7010400 w 7010400"/>
              <a:gd name="connsiteY3-94" fmla="*/ 0 h 1981384"/>
              <a:gd name="connsiteX4-95" fmla="*/ 7010400 w 7010400"/>
              <a:gd name="connsiteY4-96" fmla="*/ 1981384 h 1981384"/>
              <a:gd name="connsiteX5-97" fmla="*/ 6495669 w 7010400"/>
              <a:gd name="connsiteY5-98" fmla="*/ 1981384 h 1981384"/>
              <a:gd name="connsiteX0-99" fmla="*/ 1349388 w 7010400"/>
              <a:gd name="connsiteY0-100" fmla="*/ 1981385 h 1981385"/>
              <a:gd name="connsiteX1-101" fmla="*/ 0 w 7010400"/>
              <a:gd name="connsiteY1-102" fmla="*/ 1981384 h 1981385"/>
              <a:gd name="connsiteX2-103" fmla="*/ 0 w 7010400"/>
              <a:gd name="connsiteY2-104" fmla="*/ 0 h 1981385"/>
              <a:gd name="connsiteX3-105" fmla="*/ 7010400 w 7010400"/>
              <a:gd name="connsiteY3-106" fmla="*/ 0 h 1981385"/>
              <a:gd name="connsiteX4-107" fmla="*/ 7010400 w 7010400"/>
              <a:gd name="connsiteY4-108" fmla="*/ 1981384 h 1981385"/>
              <a:gd name="connsiteX5-109" fmla="*/ 6495669 w 7010400"/>
              <a:gd name="connsiteY5-110" fmla="*/ 1981384 h 1981385"/>
              <a:gd name="connsiteX0-111" fmla="*/ 1349388 w 7010400"/>
              <a:gd name="connsiteY0-112" fmla="*/ 1981385 h 1981385"/>
              <a:gd name="connsiteX1-113" fmla="*/ 0 w 7010400"/>
              <a:gd name="connsiteY1-114" fmla="*/ 1981384 h 1981385"/>
              <a:gd name="connsiteX2-115" fmla="*/ 0 w 7010400"/>
              <a:gd name="connsiteY2-116" fmla="*/ 0 h 1981385"/>
              <a:gd name="connsiteX3-117" fmla="*/ 7010400 w 7010400"/>
              <a:gd name="connsiteY3-118" fmla="*/ 0 h 1981385"/>
              <a:gd name="connsiteX4-119" fmla="*/ 7010400 w 7010400"/>
              <a:gd name="connsiteY4-120" fmla="*/ 1981384 h 1981385"/>
              <a:gd name="connsiteX5-121" fmla="*/ 5733943 w 7010400"/>
              <a:gd name="connsiteY5-122" fmla="*/ 1971866 h 1981385"/>
              <a:gd name="connsiteX0-123" fmla="*/ 1349388 w 7010400"/>
              <a:gd name="connsiteY0-124" fmla="*/ 1981385 h 1981385"/>
              <a:gd name="connsiteX1-125" fmla="*/ 0 w 7010400"/>
              <a:gd name="connsiteY1-126" fmla="*/ 1981384 h 1981385"/>
              <a:gd name="connsiteX2-127" fmla="*/ 0 w 7010400"/>
              <a:gd name="connsiteY2-128" fmla="*/ 0 h 1981385"/>
              <a:gd name="connsiteX3-129" fmla="*/ 7010400 w 7010400"/>
              <a:gd name="connsiteY3-130" fmla="*/ 0 h 1981385"/>
              <a:gd name="connsiteX4-131" fmla="*/ 7010400 w 7010400"/>
              <a:gd name="connsiteY4-132" fmla="*/ 1981384 h 1981385"/>
              <a:gd name="connsiteX5-133" fmla="*/ 5733943 w 7010400"/>
              <a:gd name="connsiteY5-134" fmla="*/ 1981384 h 1981385"/>
              <a:gd name="connsiteX0-1-1" fmla="*/ 1500505 w 7010400"/>
              <a:gd name="connsiteY0-2-2" fmla="*/ 1981385 h 1981385"/>
              <a:gd name="connsiteX1-3-3" fmla="*/ 0 w 7010400"/>
              <a:gd name="connsiteY1-4-4" fmla="*/ 1981384 h 1981385"/>
              <a:gd name="connsiteX2-5-5" fmla="*/ 0 w 7010400"/>
              <a:gd name="connsiteY2-6-6" fmla="*/ 0 h 1981385"/>
              <a:gd name="connsiteX3-7-7" fmla="*/ 7010400 w 7010400"/>
              <a:gd name="connsiteY3-8-8" fmla="*/ 0 h 1981385"/>
              <a:gd name="connsiteX4-9-9" fmla="*/ 7010400 w 7010400"/>
              <a:gd name="connsiteY4-10-10" fmla="*/ 1981384 h 1981385"/>
              <a:gd name="connsiteX5-11-11" fmla="*/ 5733943 w 7010400"/>
              <a:gd name="connsiteY5-12-12" fmla="*/ 1981384 h 1981385"/>
            </a:gdLst>
            <a:ahLst/>
            <a:cxnLst>
              <a:cxn ang="0">
                <a:pos x="connsiteX0-1-1" y="connsiteY0-2-2"/>
              </a:cxn>
              <a:cxn ang="0">
                <a:pos x="connsiteX1-3-3" y="connsiteY1-4-4"/>
              </a:cxn>
              <a:cxn ang="0">
                <a:pos x="connsiteX2-5-5" y="connsiteY2-6-6"/>
              </a:cxn>
              <a:cxn ang="0">
                <a:pos x="connsiteX3-7-7" y="connsiteY3-8-8"/>
              </a:cxn>
              <a:cxn ang="0">
                <a:pos x="connsiteX4-9-9" y="connsiteY4-10-10"/>
              </a:cxn>
              <a:cxn ang="0">
                <a:pos x="connsiteX5-11-11" y="connsiteY5-12-12"/>
              </a:cxn>
            </a:cxnLst>
            <a:rect l="l" t="t" r="r" b="b"/>
            <a:pathLst>
              <a:path w="7010400" h="1981385">
                <a:moveTo>
                  <a:pt x="1500505" y="1981385"/>
                </a:moveTo>
                <a:lnTo>
                  <a:pt x="0" y="1981384"/>
                </a:lnTo>
                <a:lnTo>
                  <a:pt x="0" y="0"/>
                </a:lnTo>
                <a:lnTo>
                  <a:pt x="7010400" y="0"/>
                </a:lnTo>
                <a:lnTo>
                  <a:pt x="7010400" y="1981384"/>
                </a:lnTo>
                <a:lnTo>
                  <a:pt x="5733943" y="1981384"/>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sp>
        <p:nvSpPr>
          <p:cNvPr id="24" name="矩形: 圆角 23"/>
          <p:cNvSpPr/>
          <p:nvPr/>
        </p:nvSpPr>
        <p:spPr>
          <a:xfrm>
            <a:off x="5062220" y="367030"/>
            <a:ext cx="5018405" cy="863600"/>
          </a:xfrm>
          <a:prstGeom prst="roundRect">
            <a:avLst>
              <a:gd name="adj" fmla="val 50000"/>
            </a:avLst>
          </a:prstGeom>
          <a:noFill/>
          <a:ln>
            <a:gradFill flip="none" rotWithShape="1">
              <a:gsLst>
                <a:gs pos="0">
                  <a:srgbClr val="0E419C"/>
                </a:gs>
                <a:gs pos="70000">
                  <a:srgbClr val="0E419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文本框 24"/>
          <p:cNvSpPr txBox="1"/>
          <p:nvPr/>
        </p:nvSpPr>
        <p:spPr>
          <a:xfrm>
            <a:off x="5193030" y="506730"/>
            <a:ext cx="850900" cy="583565"/>
          </a:xfrm>
          <a:prstGeom prst="rect">
            <a:avLst/>
          </a:prstGeom>
          <a:noFill/>
        </p:spPr>
        <p:txBody>
          <a:bodyPr wrap="square" anchor="ctr">
            <a:spAutoFit/>
          </a:bodyPr>
          <a:lstStyle>
            <a:defPPr>
              <a:defRPr lang="zh-CN"/>
            </a:defPPr>
            <a:lvl1pPr>
              <a:defRPr sz="3200">
                <a:gradFill flip="none" rotWithShape="1">
                  <a:gsLst>
                    <a:gs pos="0">
                      <a:srgbClr val="0070C0"/>
                    </a:gs>
                    <a:gs pos="100000">
                      <a:srgbClr val="123485"/>
                    </a:gs>
                  </a:gsLst>
                  <a:lin ang="5400000" scaled="1"/>
                  <a:tileRect/>
                </a:gradFill>
                <a:latin typeface="思源黑体 CN Bold" panose="020B0800000000000000" pitchFamily="34" charset="-122"/>
                <a:ea typeface="思源黑体 CN Bold" panose="020B0800000000000000" pitchFamily="34" charset="-122"/>
              </a:defRPr>
            </a:lvl1pPr>
          </a:lstStyle>
          <a:p>
            <a:pPr algn="ctr"/>
            <a:r>
              <a:rPr lang="en-US" altLang="zh-CN" dirty="0">
                <a:gradFill flip="none" rotWithShape="1">
                  <a:gsLst>
                    <a:gs pos="0">
                      <a:srgbClr val="0070C0"/>
                    </a:gs>
                    <a:gs pos="100000">
                      <a:srgbClr val="133789"/>
                    </a:gs>
                  </a:gsLst>
                  <a:lin ang="10800000" scaled="1"/>
                  <a:tileRect/>
                </a:gradFill>
                <a:latin typeface="+mn-lt"/>
                <a:ea typeface="+mn-ea"/>
                <a:cs typeface="+mn-ea"/>
                <a:sym typeface="+mn-lt"/>
              </a:rPr>
              <a:t>1</a:t>
            </a:r>
            <a:endParaRPr lang="zh-CN" altLang="en-US" dirty="0">
              <a:gradFill flip="none" rotWithShape="1">
                <a:gsLst>
                  <a:gs pos="0">
                    <a:srgbClr val="0070C0"/>
                  </a:gs>
                  <a:gs pos="100000">
                    <a:srgbClr val="133789"/>
                  </a:gs>
                </a:gsLst>
                <a:lin ang="10800000" scaled="1"/>
                <a:tileRect/>
              </a:gradFill>
              <a:latin typeface="+mn-lt"/>
              <a:ea typeface="+mn-ea"/>
              <a:cs typeface="+mn-ea"/>
              <a:sym typeface="+mn-lt"/>
            </a:endParaRPr>
          </a:p>
        </p:txBody>
      </p:sp>
      <p:sp>
        <p:nvSpPr>
          <p:cNvPr id="26" name="矩形: 圆角 25"/>
          <p:cNvSpPr/>
          <p:nvPr/>
        </p:nvSpPr>
        <p:spPr>
          <a:xfrm>
            <a:off x="5062220" y="1599565"/>
            <a:ext cx="5018405" cy="863600"/>
          </a:xfrm>
          <a:prstGeom prst="roundRect">
            <a:avLst>
              <a:gd name="adj" fmla="val 50000"/>
            </a:avLst>
          </a:prstGeom>
          <a:noFill/>
          <a:ln>
            <a:gradFill flip="none" rotWithShape="1">
              <a:gsLst>
                <a:gs pos="0">
                  <a:srgbClr val="133789"/>
                </a:gs>
                <a:gs pos="70000">
                  <a:srgbClr val="2A7DDA">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p:cNvSpPr txBox="1"/>
          <p:nvPr/>
        </p:nvSpPr>
        <p:spPr>
          <a:xfrm>
            <a:off x="5193030" y="1739900"/>
            <a:ext cx="850900" cy="583565"/>
          </a:xfrm>
          <a:prstGeom prst="rect">
            <a:avLst/>
          </a:prstGeom>
          <a:noFill/>
        </p:spPr>
        <p:txBody>
          <a:bodyPr wrap="square" anchor="ctr">
            <a:spAutoFit/>
          </a:bodyPr>
          <a:lstStyle>
            <a:defPPr>
              <a:defRPr lang="zh-CN"/>
            </a:defPPr>
            <a:lvl1pPr>
              <a:defRPr sz="3200">
                <a:gradFill flip="none" rotWithShape="1">
                  <a:gsLst>
                    <a:gs pos="0">
                      <a:srgbClr val="0070C0"/>
                    </a:gs>
                    <a:gs pos="100000">
                      <a:srgbClr val="133789"/>
                    </a:gs>
                  </a:gsLst>
                  <a:lin ang="10800000" scaled="1"/>
                  <a:tileRect/>
                </a:gradFill>
                <a:latin typeface="思源黑体 CN Bold" panose="020B0800000000000000" pitchFamily="34" charset="-122"/>
                <a:ea typeface="思源黑体 CN Bold" panose="020B0800000000000000" pitchFamily="34" charset="-122"/>
              </a:defRPr>
            </a:lvl1pPr>
          </a:lstStyle>
          <a:p>
            <a:pPr algn="ctr"/>
            <a:r>
              <a:rPr lang="en-US" altLang="zh-CN">
                <a:latin typeface="+mn-lt"/>
                <a:ea typeface="+mn-ea"/>
                <a:cs typeface="+mn-ea"/>
                <a:sym typeface="+mn-lt"/>
              </a:rPr>
              <a:t>2</a:t>
            </a:r>
            <a:endParaRPr lang="zh-CN" altLang="en-US">
              <a:latin typeface="+mn-lt"/>
              <a:ea typeface="+mn-ea"/>
              <a:cs typeface="+mn-ea"/>
              <a:sym typeface="+mn-lt"/>
            </a:endParaRPr>
          </a:p>
        </p:txBody>
      </p:sp>
      <p:sp>
        <p:nvSpPr>
          <p:cNvPr id="28" name="矩形: 圆角 27"/>
          <p:cNvSpPr/>
          <p:nvPr/>
        </p:nvSpPr>
        <p:spPr>
          <a:xfrm>
            <a:off x="5062220" y="2832100"/>
            <a:ext cx="5018405" cy="863600"/>
          </a:xfrm>
          <a:prstGeom prst="roundRect">
            <a:avLst>
              <a:gd name="adj" fmla="val 50000"/>
            </a:avLst>
          </a:prstGeom>
          <a:noFill/>
          <a:ln>
            <a:gradFill flip="none" rotWithShape="1">
              <a:gsLst>
                <a:gs pos="0">
                  <a:srgbClr val="133789"/>
                </a:gs>
                <a:gs pos="70000">
                  <a:srgbClr val="2A7DDA">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p:cNvSpPr txBox="1"/>
          <p:nvPr/>
        </p:nvSpPr>
        <p:spPr>
          <a:xfrm>
            <a:off x="5193030" y="2973705"/>
            <a:ext cx="850900" cy="583565"/>
          </a:xfrm>
          <a:prstGeom prst="rect">
            <a:avLst/>
          </a:prstGeom>
          <a:noFill/>
        </p:spPr>
        <p:txBody>
          <a:bodyPr wrap="square" anchor="ctr">
            <a:spAutoFit/>
          </a:bodyPr>
          <a:lstStyle>
            <a:defPPr>
              <a:defRPr lang="zh-CN"/>
            </a:defPPr>
            <a:lvl1pPr>
              <a:defRPr sz="3200">
                <a:gradFill flip="none" rotWithShape="1">
                  <a:gsLst>
                    <a:gs pos="0">
                      <a:srgbClr val="0070C0"/>
                    </a:gs>
                    <a:gs pos="100000">
                      <a:srgbClr val="133789"/>
                    </a:gs>
                  </a:gsLst>
                  <a:lin ang="10800000" scaled="1"/>
                  <a:tileRect/>
                </a:gradFill>
                <a:latin typeface="思源黑体 CN Bold" panose="020B0800000000000000" pitchFamily="34" charset="-122"/>
                <a:ea typeface="思源黑体 CN Bold" panose="020B0800000000000000" pitchFamily="34" charset="-122"/>
              </a:defRPr>
            </a:lvl1pPr>
          </a:lstStyle>
          <a:p>
            <a:pPr algn="ctr"/>
            <a:r>
              <a:rPr lang="en-US" altLang="zh-CN">
                <a:latin typeface="+mn-lt"/>
                <a:ea typeface="+mn-ea"/>
                <a:cs typeface="+mn-ea"/>
                <a:sym typeface="+mn-lt"/>
              </a:rPr>
              <a:t>3</a:t>
            </a:r>
            <a:endParaRPr lang="zh-CN" altLang="en-US">
              <a:latin typeface="+mn-lt"/>
              <a:ea typeface="+mn-ea"/>
              <a:cs typeface="+mn-ea"/>
              <a:sym typeface="+mn-lt"/>
            </a:endParaRPr>
          </a:p>
        </p:txBody>
      </p:sp>
      <p:sp>
        <p:nvSpPr>
          <p:cNvPr id="3" name="文本框 2"/>
          <p:cNvSpPr txBox="1"/>
          <p:nvPr/>
        </p:nvSpPr>
        <p:spPr>
          <a:xfrm>
            <a:off x="6149975" y="565150"/>
            <a:ext cx="1918970" cy="521970"/>
          </a:xfrm>
          <a:prstGeom prst="rect">
            <a:avLst/>
          </a:prstGeom>
          <a:noFill/>
        </p:spPr>
        <p:txBody>
          <a:bodyPr wrap="square" rtlCol="0">
            <a:spAutoFit/>
          </a:bodyPr>
          <a:lstStyle/>
          <a:p>
            <a:pPr algn="l"/>
            <a:r>
              <a:rPr lang="zh-CN" altLang="en-US" sz="2800" spc="600" dirty="0">
                <a:solidFill>
                  <a:srgbClr val="0E419C"/>
                </a:solidFill>
                <a:cs typeface="+mn-ea"/>
                <a:sym typeface="+mn-lt"/>
              </a:rPr>
              <a:t>项目概述</a:t>
            </a:r>
            <a:endParaRPr lang="zh-CN" altLang="en-US" sz="2800" spc="600" dirty="0">
              <a:solidFill>
                <a:srgbClr val="0E419C"/>
              </a:solidFill>
              <a:cs typeface="+mn-ea"/>
              <a:sym typeface="+mn-lt"/>
            </a:endParaRPr>
          </a:p>
        </p:txBody>
      </p:sp>
      <p:sp>
        <p:nvSpPr>
          <p:cNvPr id="34" name="文本框 33"/>
          <p:cNvSpPr txBox="1"/>
          <p:nvPr/>
        </p:nvSpPr>
        <p:spPr>
          <a:xfrm>
            <a:off x="6149975" y="2994660"/>
            <a:ext cx="3088640" cy="521970"/>
          </a:xfrm>
          <a:prstGeom prst="rect">
            <a:avLst/>
          </a:prstGeom>
          <a:noFill/>
        </p:spPr>
        <p:txBody>
          <a:bodyPr wrap="square" rtlCol="0">
            <a:spAutoFit/>
          </a:bodyPr>
          <a:lstStyle/>
          <a:p>
            <a:pPr algn="l"/>
            <a:r>
              <a:rPr lang="zh-CN" altLang="en-US" sz="2800" spc="600" dirty="0">
                <a:solidFill>
                  <a:srgbClr val="0E419C"/>
                </a:solidFill>
                <a:cs typeface="+mn-ea"/>
                <a:sym typeface="+mn-lt"/>
              </a:rPr>
              <a:t>系统</a:t>
            </a:r>
            <a:r>
              <a:rPr lang="zh-CN" altLang="en-US" sz="2800" spc="600" dirty="0">
                <a:solidFill>
                  <a:srgbClr val="0E419C"/>
                </a:solidFill>
                <a:cs typeface="+mn-ea"/>
                <a:sym typeface="+mn-lt"/>
              </a:rPr>
              <a:t>概述</a:t>
            </a:r>
            <a:endParaRPr lang="zh-CN" altLang="en-US" sz="2800" spc="600" dirty="0">
              <a:solidFill>
                <a:srgbClr val="0E419C"/>
              </a:solidFill>
              <a:cs typeface="+mn-ea"/>
              <a:sym typeface="+mn-lt"/>
            </a:endParaRPr>
          </a:p>
        </p:txBody>
      </p:sp>
      <p:sp>
        <p:nvSpPr>
          <p:cNvPr id="35" name="文本框 34"/>
          <p:cNvSpPr txBox="1"/>
          <p:nvPr/>
        </p:nvSpPr>
        <p:spPr>
          <a:xfrm>
            <a:off x="6133465" y="1779905"/>
            <a:ext cx="2908300" cy="521970"/>
          </a:xfrm>
          <a:prstGeom prst="rect">
            <a:avLst/>
          </a:prstGeom>
          <a:noFill/>
        </p:spPr>
        <p:txBody>
          <a:bodyPr wrap="square" rtlCol="0">
            <a:spAutoFit/>
          </a:bodyPr>
          <a:lstStyle/>
          <a:p>
            <a:pPr algn="l"/>
            <a:r>
              <a:rPr lang="zh-CN" altLang="x-none" sz="2800" spc="600" dirty="0">
                <a:solidFill>
                  <a:srgbClr val="0E419C"/>
                </a:solidFill>
                <a:cs typeface="+mn-ea"/>
                <a:sym typeface="+mn-lt"/>
              </a:rPr>
              <a:t>原型</a:t>
            </a:r>
            <a:r>
              <a:rPr lang="zh-CN" altLang="x-none" sz="2800" spc="600" dirty="0">
                <a:solidFill>
                  <a:srgbClr val="0E419C"/>
                </a:solidFill>
                <a:cs typeface="+mn-ea"/>
                <a:sym typeface="+mn-lt"/>
              </a:rPr>
              <a:t>展示</a:t>
            </a:r>
            <a:endParaRPr lang="zh-CN" altLang="x-none" sz="2800" spc="600" dirty="0">
              <a:solidFill>
                <a:srgbClr val="0E419C"/>
              </a:solidFill>
              <a:cs typeface="+mn-ea"/>
              <a:sym typeface="+mn-lt"/>
            </a:endParaRPr>
          </a:p>
        </p:txBody>
      </p:sp>
      <p:sp>
        <p:nvSpPr>
          <p:cNvPr id="22" name="文本框 21"/>
          <p:cNvSpPr txBox="1"/>
          <p:nvPr/>
        </p:nvSpPr>
        <p:spPr>
          <a:xfrm>
            <a:off x="6115050" y="3460750"/>
            <a:ext cx="3253740" cy="275590"/>
          </a:xfrm>
          <a:prstGeom prst="rect">
            <a:avLst/>
          </a:prstGeom>
          <a:noFill/>
        </p:spPr>
        <p:txBody>
          <a:bodyPr wrap="square" rtlCol="0">
            <a:spAutoFit/>
          </a:bodyPr>
          <a:lstStyle/>
          <a:p>
            <a:r>
              <a:rPr lang="en-US" altLang="zh-CN" sz="1200" spc="300" dirty="0">
                <a:solidFill>
                  <a:schemeClr val="bg1">
                    <a:lumMod val="75000"/>
                  </a:schemeClr>
                </a:solidFill>
              </a:rPr>
              <a:t>Interaction design details</a:t>
            </a:r>
            <a:endParaRPr lang="en-US" altLang="zh-CN" sz="1200" spc="300" dirty="0">
              <a:solidFill>
                <a:schemeClr val="bg1">
                  <a:lumMod val="75000"/>
                </a:schemeClr>
              </a:solidFill>
            </a:endParaRPr>
          </a:p>
        </p:txBody>
      </p:sp>
      <p:sp>
        <p:nvSpPr>
          <p:cNvPr id="37" name="文本框 36"/>
          <p:cNvSpPr txBox="1"/>
          <p:nvPr/>
        </p:nvSpPr>
        <p:spPr>
          <a:xfrm>
            <a:off x="6281420" y="2203450"/>
            <a:ext cx="3253740" cy="275590"/>
          </a:xfrm>
          <a:prstGeom prst="rect">
            <a:avLst/>
          </a:prstGeom>
          <a:noFill/>
        </p:spPr>
        <p:txBody>
          <a:bodyPr wrap="square" rtlCol="0">
            <a:spAutoFit/>
          </a:bodyPr>
          <a:lstStyle/>
          <a:p>
            <a:r>
              <a:rPr lang="en-US" altLang="zh-CN" sz="1200" spc="300" dirty="0">
                <a:solidFill>
                  <a:schemeClr val="bg1">
                    <a:lumMod val="75000"/>
                  </a:schemeClr>
                </a:solidFill>
              </a:rPr>
              <a:t>outline </a:t>
            </a:r>
            <a:r>
              <a:rPr lang="en-US" altLang="zh-CN" sz="1200" spc="300" dirty="0">
                <a:solidFill>
                  <a:schemeClr val="bg1">
                    <a:lumMod val="75000"/>
                  </a:schemeClr>
                </a:solidFill>
              </a:rPr>
              <a:t>design</a:t>
            </a:r>
            <a:endParaRPr lang="en-US" altLang="zh-CN" sz="1200" spc="300" dirty="0">
              <a:solidFill>
                <a:schemeClr val="bg1">
                  <a:lumMod val="75000"/>
                </a:schemeClr>
              </a:solidFill>
            </a:endParaRPr>
          </a:p>
        </p:txBody>
      </p:sp>
      <p:sp>
        <p:nvSpPr>
          <p:cNvPr id="38" name="文本框 37"/>
          <p:cNvSpPr txBox="1"/>
          <p:nvPr/>
        </p:nvSpPr>
        <p:spPr>
          <a:xfrm>
            <a:off x="6133465" y="955040"/>
            <a:ext cx="3253740" cy="275590"/>
          </a:xfrm>
          <a:prstGeom prst="rect">
            <a:avLst/>
          </a:prstGeom>
          <a:noFill/>
        </p:spPr>
        <p:txBody>
          <a:bodyPr wrap="square" rtlCol="0">
            <a:spAutoFit/>
          </a:bodyPr>
          <a:lstStyle/>
          <a:p>
            <a:r>
              <a:rPr lang="en-US" altLang="zh-CN" sz="1200" spc="300" dirty="0">
                <a:solidFill>
                  <a:schemeClr val="bg1">
                    <a:lumMod val="75000"/>
                  </a:schemeClr>
                </a:solidFill>
                <a:sym typeface="+mn-lt"/>
              </a:rPr>
              <a:t>Prototype design</a:t>
            </a:r>
            <a:endParaRPr lang="zh-CN" altLang="en-US" sz="1200" spc="300" dirty="0">
              <a:solidFill>
                <a:schemeClr val="bg1">
                  <a:lumMod val="75000"/>
                </a:schemeClr>
              </a:solidFill>
            </a:endParaRPr>
          </a:p>
        </p:txBody>
      </p:sp>
      <p:pic>
        <p:nvPicPr>
          <p:cNvPr id="5" name="图片 4" descr="建筑"/>
          <p:cNvPicPr>
            <a:picLocks noChangeAspect="1"/>
          </p:cNvPicPr>
          <p:nvPr/>
        </p:nvPicPr>
        <p:blipFill>
          <a:blip r:embed="rId1"/>
          <a:stretch>
            <a:fillRect/>
          </a:stretch>
        </p:blipFill>
        <p:spPr>
          <a:xfrm>
            <a:off x="-11430" y="4187825"/>
            <a:ext cx="4592955" cy="26758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6" name="矩形 15"/>
          <p:cNvSpPr/>
          <p:nvPr/>
        </p:nvSpPr>
        <p:spPr>
          <a:xfrm>
            <a:off x="-30660" y="125141"/>
            <a:ext cx="12222335" cy="6669360"/>
          </a:xfrm>
          <a:prstGeom prst="rect">
            <a:avLst/>
          </a:prstGeom>
          <a:blipFill dpi="0" rotWithShape="1">
            <a:blip r:embed="rId1">
              <a:alphaModFix amt="1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iṡ1íḋe"/>
          <p:cNvSpPr/>
          <p:nvPr/>
        </p:nvSpPr>
        <p:spPr>
          <a:xfrm>
            <a:off x="-11552" y="2389043"/>
            <a:ext cx="12215105" cy="2079914"/>
          </a:xfrm>
          <a:prstGeom prst="rect">
            <a:avLst/>
          </a:prstGeom>
          <a:solidFill>
            <a:srgbClr val="0E419C"/>
          </a:solidFill>
          <a:ln>
            <a:noFill/>
          </a:ln>
          <a:effectLst>
            <a:outerShdw blurRad="1016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grpSp>
        <p:nvGrpSpPr>
          <p:cNvPr id="2" name="组合 1"/>
          <p:cNvGrpSpPr/>
          <p:nvPr/>
        </p:nvGrpSpPr>
        <p:grpSpPr>
          <a:xfrm>
            <a:off x="3810000" y="3044644"/>
            <a:ext cx="4351337" cy="1248400"/>
            <a:chOff x="205737" y="2255046"/>
            <a:chExt cx="4351337" cy="1248400"/>
          </a:xfrm>
        </p:grpSpPr>
        <p:sp>
          <p:nvSpPr>
            <p:cNvPr id="7" name="文本框 6"/>
            <p:cNvSpPr txBox="1"/>
            <p:nvPr/>
          </p:nvSpPr>
          <p:spPr>
            <a:xfrm>
              <a:off x="259394" y="2255046"/>
              <a:ext cx="4297680" cy="829945"/>
            </a:xfrm>
            <a:prstGeom prst="rect">
              <a:avLst/>
            </a:prstGeom>
            <a:noFill/>
          </p:spPr>
          <p:txBody>
            <a:bodyPr wrap="none" rtlCol="0">
              <a:spAutoFit/>
            </a:bodyPr>
            <a:lstStyle/>
            <a:p>
              <a:pPr algn="l"/>
              <a:r>
                <a:rPr lang="x-none" altLang="zh-CN" sz="4800" spc="600" dirty="0">
                  <a:solidFill>
                    <a:schemeClr val="bg1"/>
                  </a:solidFill>
                  <a:latin typeface="思源黑体 CN Heavy" panose="020B0A00000000000000" pitchFamily="34" charset="-122"/>
                  <a:ea typeface="思源黑体 CN Heavy" panose="020B0A00000000000000" pitchFamily="34" charset="-122"/>
                  <a:cs typeface="+mn-ea"/>
                  <a:sym typeface="+mn-lt"/>
                </a:rPr>
                <a:t>系统架构设计</a:t>
              </a:r>
              <a:endParaRPr lang="x-none" altLang="zh-CN" sz="4800" spc="600" dirty="0">
                <a:solidFill>
                  <a:schemeClr val="bg1"/>
                </a:solidFill>
                <a:latin typeface="思源黑体 CN Heavy" panose="020B0A00000000000000" pitchFamily="34" charset="-122"/>
                <a:ea typeface="思源黑体 CN Heavy" panose="020B0A00000000000000" pitchFamily="34" charset="-122"/>
                <a:cs typeface="+mn-ea"/>
                <a:sym typeface="+mn-lt"/>
              </a:endParaRPr>
            </a:p>
          </p:txBody>
        </p:sp>
        <p:sp>
          <p:nvSpPr>
            <p:cNvPr id="8" name="文本框 7"/>
            <p:cNvSpPr txBox="1"/>
            <p:nvPr/>
          </p:nvSpPr>
          <p:spPr>
            <a:xfrm>
              <a:off x="205737" y="3196741"/>
              <a:ext cx="4310380" cy="306705"/>
            </a:xfrm>
            <a:prstGeom prst="rect">
              <a:avLst/>
            </a:prstGeom>
            <a:noFill/>
          </p:spPr>
          <p:txBody>
            <a:bodyPr wrap="none" rtlCol="0">
              <a:spAutoFit/>
            </a:bodyPr>
            <a:lstStyle/>
            <a:p>
              <a:pPr algn="ctr"/>
              <a:r>
                <a:rPr lang="en-US" altLang="zh-CN" sz="1400" spc="600" dirty="0">
                  <a:solidFill>
                    <a:schemeClr val="bg1"/>
                  </a:solidFill>
                  <a:cs typeface="+mn-ea"/>
                  <a:sym typeface="+mn-lt"/>
                </a:rPr>
                <a:t>System architecture design</a:t>
              </a:r>
              <a:endParaRPr lang="en-US" altLang="zh-CN" sz="1400" spc="600" dirty="0">
                <a:solidFill>
                  <a:schemeClr val="bg1"/>
                </a:solidFill>
                <a:cs typeface="+mn-ea"/>
                <a:sym typeface="+mn-lt"/>
              </a:endParaRPr>
            </a:p>
          </p:txBody>
        </p:sp>
      </p:grpSp>
      <p:grpSp>
        <p:nvGrpSpPr>
          <p:cNvPr id="3" name="组合 2"/>
          <p:cNvGrpSpPr/>
          <p:nvPr/>
        </p:nvGrpSpPr>
        <p:grpSpPr>
          <a:xfrm flipV="1">
            <a:off x="5211363" y="1431670"/>
            <a:ext cx="1530746" cy="1501386"/>
            <a:chOff x="6095999" y="760163"/>
            <a:chExt cx="1530746" cy="1501386"/>
          </a:xfrm>
          <a:effectLst>
            <a:outerShdw blurRad="50800" dist="38100" dir="18900000" algn="bl" rotWithShape="0">
              <a:prstClr val="black">
                <a:alpha val="30000"/>
              </a:prstClr>
            </a:outerShdw>
          </a:effectLst>
        </p:grpSpPr>
        <p:sp>
          <p:nvSpPr>
            <p:cNvPr id="9" name="椭圆 8"/>
            <p:cNvSpPr/>
            <p:nvPr/>
          </p:nvSpPr>
          <p:spPr>
            <a:xfrm>
              <a:off x="6095999" y="760163"/>
              <a:ext cx="1530746" cy="1495808"/>
            </a:xfrm>
            <a:prstGeom prst="ellipse">
              <a:avLst/>
            </a:prstGeom>
            <a:gradFill flip="none" rotWithShape="1">
              <a:gsLst>
                <a:gs pos="6000">
                  <a:srgbClr val="0E419C"/>
                </a:gs>
                <a:gs pos="100000">
                  <a:schemeClr val="accent1">
                    <a:lumMod val="8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srgbClr val="FFFFFF"/>
                </a:solidFill>
                <a:effectLst/>
                <a:uLnTx/>
                <a:uFillTx/>
                <a:cs typeface="+mn-ea"/>
                <a:sym typeface="+mn-lt"/>
              </a:endParaRPr>
            </a:p>
          </p:txBody>
        </p:sp>
        <p:sp>
          <p:nvSpPr>
            <p:cNvPr id="11" name="椭圆 10"/>
            <p:cNvSpPr/>
            <p:nvPr/>
          </p:nvSpPr>
          <p:spPr>
            <a:xfrm>
              <a:off x="6176912" y="923874"/>
              <a:ext cx="1368920" cy="13376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srgbClr val="0E419C"/>
                </a:solidFill>
                <a:effectLst/>
                <a:uLnTx/>
                <a:uFillTx/>
                <a:cs typeface="+mn-ea"/>
                <a:sym typeface="+mn-lt"/>
              </a:endParaRPr>
            </a:p>
          </p:txBody>
        </p:sp>
      </p:grpSp>
      <p:sp>
        <p:nvSpPr>
          <p:cNvPr id="5" name="文本框 4"/>
          <p:cNvSpPr txBox="1"/>
          <p:nvPr/>
        </p:nvSpPr>
        <p:spPr>
          <a:xfrm>
            <a:off x="5640785" y="1548353"/>
            <a:ext cx="648970" cy="1106805"/>
          </a:xfrm>
          <a:prstGeom prst="rect">
            <a:avLst/>
          </a:prstGeom>
          <a:noFill/>
        </p:spPr>
        <p:txBody>
          <a:bodyPr wrap="none" rtlCol="0">
            <a:spAutoFit/>
          </a:bodyPr>
          <a:lstStyle/>
          <a:p>
            <a:r>
              <a:rPr lang="en-US" altLang="zh-CN" sz="6600" b="1" dirty="0">
                <a:solidFill>
                  <a:srgbClr val="0E419C"/>
                </a:solidFill>
                <a:effectLst>
                  <a:outerShdw blurRad="38100" dist="38100" dir="2700000" algn="tl">
                    <a:srgbClr val="000000">
                      <a:alpha val="43137"/>
                    </a:srgbClr>
                  </a:outerShdw>
                </a:effectLst>
                <a:cs typeface="+mn-ea"/>
                <a:sym typeface="+mn-lt"/>
              </a:rPr>
              <a:t>5</a:t>
            </a:r>
            <a:endParaRPr lang="zh-CN" altLang="en-US" sz="6600" b="1" dirty="0">
              <a:solidFill>
                <a:srgbClr val="0E419C"/>
              </a:solidFill>
              <a:effectLst>
                <a:outerShdw blurRad="38100" dist="38100" dir="2700000" algn="tl">
                  <a:srgbClr val="000000">
                    <a:alpha val="43137"/>
                  </a:srgbClr>
                </a:outerShdw>
              </a:effectLst>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sp>
        <p:nvSpPr>
          <p:cNvPr id="7" name="文本框 6"/>
          <p:cNvSpPr txBox="1"/>
          <p:nvPr/>
        </p:nvSpPr>
        <p:spPr>
          <a:xfrm>
            <a:off x="980119" y="2267746"/>
            <a:ext cx="5724644" cy="830997"/>
          </a:xfrm>
          <a:prstGeom prst="rect">
            <a:avLst/>
          </a:prstGeom>
          <a:noFill/>
        </p:spPr>
        <p:txBody>
          <a:bodyPr wrap="none" rtlCol="0">
            <a:spAutoFit/>
          </a:bodyPr>
          <a:lstStyle/>
          <a:p>
            <a:r>
              <a:rPr lang="zh-CN" altLang="en-US" sz="4800" spc="600" dirty="0">
                <a:solidFill>
                  <a:schemeClr val="bg1"/>
                </a:solidFill>
                <a:cs typeface="+mn-ea"/>
                <a:sym typeface="+mn-lt"/>
              </a:rPr>
              <a:t>毕业论文答辩模板</a:t>
            </a:r>
            <a:endParaRPr lang="zh-CN" altLang="en-US" sz="4800" spc="600" dirty="0">
              <a:solidFill>
                <a:schemeClr val="bg1"/>
              </a:solidFill>
              <a:cs typeface="+mn-ea"/>
              <a:sym typeface="+mn-lt"/>
            </a:endParaRPr>
          </a:p>
        </p:txBody>
      </p:sp>
      <p:sp>
        <p:nvSpPr>
          <p:cNvPr id="8" name="文本框 7"/>
          <p:cNvSpPr txBox="1"/>
          <p:nvPr/>
        </p:nvSpPr>
        <p:spPr>
          <a:xfrm>
            <a:off x="980119" y="3195224"/>
            <a:ext cx="5625258" cy="307777"/>
          </a:xfrm>
          <a:prstGeom prst="rect">
            <a:avLst/>
          </a:prstGeom>
          <a:noFill/>
        </p:spPr>
        <p:txBody>
          <a:bodyPr wrap="none" rtlCol="0">
            <a:spAutoFit/>
          </a:bodyPr>
          <a:lstStyle/>
          <a:p>
            <a:r>
              <a:rPr lang="en-US" altLang="zh-CN" sz="1400" spc="600" dirty="0">
                <a:solidFill>
                  <a:schemeClr val="bg1"/>
                </a:solidFill>
                <a:cs typeface="+mn-ea"/>
                <a:sym typeface="+mn-lt"/>
              </a:rPr>
              <a:t>Graduation thesis defense template</a:t>
            </a:r>
            <a:endParaRPr lang="zh-CN" altLang="en-US" sz="1400" spc="600" dirty="0">
              <a:solidFill>
                <a:schemeClr val="bg1"/>
              </a:solidFill>
              <a:cs typeface="+mn-ea"/>
              <a:sym typeface="+mn-lt"/>
            </a:endParaRPr>
          </a:p>
        </p:txBody>
      </p:sp>
      <p:pic>
        <p:nvPicPr>
          <p:cNvPr id="18" name="图片 17"/>
          <p:cNvPicPr>
            <a:picLocks noChangeAspect="1"/>
          </p:cNvPicPr>
          <p:nvPr>
            <p:custDataLst>
              <p:tags r:id="rId1"/>
            </p:custDataLst>
          </p:nvPr>
        </p:nvPicPr>
        <p:blipFill>
          <a:blip r:embed="rId2"/>
          <a:stretch>
            <a:fillRect/>
          </a:stretch>
        </p:blipFill>
        <p:spPr>
          <a:xfrm>
            <a:off x="2351405" y="685165"/>
            <a:ext cx="9296400" cy="5970270"/>
          </a:xfrm>
          <a:prstGeom prst="rect">
            <a:avLst/>
          </a:prstGeom>
        </p:spPr>
      </p:pic>
      <p:grpSp>
        <p:nvGrpSpPr>
          <p:cNvPr id="2" name="组合 1"/>
          <p:cNvGrpSpPr/>
          <p:nvPr/>
        </p:nvGrpSpPr>
        <p:grpSpPr>
          <a:xfrm>
            <a:off x="348602" y="908635"/>
            <a:ext cx="923601" cy="460375"/>
            <a:chOff x="934400" y="936575"/>
            <a:chExt cx="923601" cy="460375"/>
          </a:xfrm>
        </p:grpSpPr>
        <p:sp>
          <p:nvSpPr>
            <p:cNvPr id="3" name="文本框 2"/>
            <p:cNvSpPr txBox="1"/>
            <p:nvPr>
              <p:custDataLst>
                <p:tags r:id="rId3"/>
              </p:custDataLst>
            </p:nvPr>
          </p:nvSpPr>
          <p:spPr>
            <a:xfrm>
              <a:off x="1065521" y="936575"/>
              <a:ext cx="792480" cy="460375"/>
            </a:xfrm>
            <a:prstGeom prst="rect">
              <a:avLst/>
            </a:prstGeom>
            <a:noFill/>
          </p:spPr>
          <p:txBody>
            <a:bodyPr wrap="none" rtlCol="0">
              <a:spAutoFit/>
            </a:bodyPr>
            <a:p>
              <a:r>
                <a:rPr lang="zh-CN" altLang="en-US" sz="2400" dirty="0">
                  <a:solidFill>
                    <a:srgbClr val="0E419C"/>
                  </a:solidFill>
                </a:rPr>
                <a:t>类图</a:t>
              </a:r>
              <a:endParaRPr lang="zh-CN" altLang="en-US" sz="2400" dirty="0">
                <a:solidFill>
                  <a:srgbClr val="0E419C"/>
                </a:solidFill>
              </a:endParaRPr>
            </a:p>
          </p:txBody>
        </p:sp>
        <p:sp>
          <p:nvSpPr>
            <p:cNvPr id="5" name="矩形 4"/>
            <p:cNvSpPr/>
            <p:nvPr>
              <p:custDataLst>
                <p:tags r:id="rId4"/>
              </p:custDataLst>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1" name="组合 70"/>
          <p:cNvGrpSpPr/>
          <p:nvPr/>
        </p:nvGrpSpPr>
        <p:grpSpPr>
          <a:xfrm>
            <a:off x="0" y="1"/>
            <a:ext cx="12192000" cy="650875"/>
            <a:chOff x="0" y="1"/>
            <a:chExt cx="12192000" cy="650875"/>
          </a:xfrm>
        </p:grpSpPr>
        <p:sp>
          <p:nvSpPr>
            <p:cNvPr id="72" name="矩形 71"/>
            <p:cNvSpPr/>
            <p:nvPr>
              <p:custDataLst>
                <p:tags r:id="rId5"/>
              </p:custDataLst>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p:cNvGrpSpPr/>
            <p:nvPr/>
          </p:nvGrpSpPr>
          <p:grpSpPr>
            <a:xfrm>
              <a:off x="4007831" y="159473"/>
              <a:ext cx="7050894" cy="368300"/>
              <a:chOff x="3664931" y="299173"/>
              <a:chExt cx="7050894" cy="368300"/>
            </a:xfrm>
          </p:grpSpPr>
          <p:sp>
            <p:nvSpPr>
              <p:cNvPr id="76" name="文本框 75"/>
              <p:cNvSpPr txBox="1"/>
              <p:nvPr>
                <p:custDataLst>
                  <p:tags r:id="rId6"/>
                </p:custDataLst>
              </p:nvPr>
            </p:nvSpPr>
            <p:spPr>
              <a:xfrm>
                <a:off x="522350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原型</a:t>
                </a:r>
                <a:r>
                  <a:rPr lang="zh-CN" altLang="en-US" b="1" dirty="0">
                    <a:solidFill>
                      <a:schemeClr val="bg1"/>
                    </a:solidFill>
                    <a:latin typeface="思源黑体 CN Regular" panose="020B0500000000000000" pitchFamily="34" charset="-122"/>
                    <a:ea typeface="思源黑体 CN Regular" panose="020B0500000000000000" pitchFamily="34" charset="-122"/>
                  </a:rPr>
                  <a:t>展示</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7" name="文本框 76"/>
              <p:cNvSpPr txBox="1"/>
              <p:nvPr>
                <p:custDataLst>
                  <p:tags r:id="rId7"/>
                </p:custDataLst>
              </p:nvPr>
            </p:nvSpPr>
            <p:spPr>
              <a:xfrm>
                <a:off x="695098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概要设计</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9" name="文本框 78"/>
              <p:cNvSpPr txBox="1"/>
              <p:nvPr>
                <p:custDataLst>
                  <p:tags r:id="rId8"/>
                </p:custDataLst>
              </p:nvPr>
            </p:nvSpPr>
            <p:spPr>
              <a:xfrm>
                <a:off x="10405945" y="299173"/>
                <a:ext cx="309880" cy="368300"/>
              </a:xfrm>
              <a:prstGeom prst="rect">
                <a:avLst/>
              </a:prstGeom>
              <a:noFill/>
            </p:spPr>
            <p:txBody>
              <a:bodyPr wrap="none" rtlCol="0">
                <a:spAutoFit/>
              </a:bodyPr>
              <a:lstStyle/>
              <a:p>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80" name="文本框 79"/>
              <p:cNvSpPr txBox="1"/>
              <p:nvPr>
                <p:custDataLst>
                  <p:tags r:id="rId9"/>
                </p:custDataLst>
              </p:nvPr>
            </p:nvSpPr>
            <p:spPr>
              <a:xfrm>
                <a:off x="3664931" y="299173"/>
                <a:ext cx="1217930" cy="368300"/>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项目概述</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81" name="直接连接符 80"/>
              <p:cNvCxnSpPr/>
              <p:nvPr>
                <p:custDataLst>
                  <p:tags r:id="rId10"/>
                </p:custDataLst>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custDataLst>
                  <p:tags r:id="rId11"/>
                </p:custDataLst>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12"/>
                </p:custDataLst>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custDataLst>
                  <p:tags r:id="rId13"/>
                </p:custDataLst>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4" name="等腰三角形 73"/>
            <p:cNvSpPr/>
            <p:nvPr>
              <p:custDataLst>
                <p:tags r:id="rId14"/>
              </p:custDataLst>
            </p:nvPr>
          </p:nvSpPr>
          <p:spPr>
            <a:xfrm>
              <a:off x="7428405" y="501650"/>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梯形 53"/>
          <p:cNvSpPr/>
          <p:nvPr/>
        </p:nvSpPr>
        <p:spPr>
          <a:xfrm>
            <a:off x="38100" y="4909185"/>
            <a:ext cx="12153900" cy="1924685"/>
          </a:xfrm>
          <a:prstGeom prst="trapezoid">
            <a:avLst>
              <a:gd name="adj" fmla="val 504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69" name="组合 68"/>
          <p:cNvGrpSpPr/>
          <p:nvPr/>
        </p:nvGrpSpPr>
        <p:grpSpPr>
          <a:xfrm>
            <a:off x="622822" y="1052995"/>
            <a:ext cx="2983837" cy="2266315"/>
            <a:chOff x="1234031" y="1730189"/>
            <a:chExt cx="2983837" cy="2266315"/>
          </a:xfrm>
        </p:grpSpPr>
        <p:sp>
          <p:nvSpPr>
            <p:cNvPr id="70" name="品牌价值体系建立…"/>
            <p:cNvSpPr txBox="1"/>
            <p:nvPr/>
          </p:nvSpPr>
          <p:spPr>
            <a:xfrm>
              <a:off x="1270630" y="1730189"/>
              <a:ext cx="2947238" cy="2266315"/>
            </a:xfrm>
            <a:prstGeom prst="rect">
              <a:avLst/>
            </a:prstGeom>
            <a:ln w="12700">
              <a:miter lim="400000"/>
            </a:ln>
          </p:spPr>
          <p:txBody>
            <a:bodyPr wrap="square" lIns="25400" tIns="25400" rIns="25400" bIns="25400" anchor="ctr">
              <a:spAutoFit/>
            </a:bodyPr>
            <a:lstStyle/>
            <a:p>
              <a:pPr marL="0" marR="0" lvl="0" indent="0" algn="just" defTabSz="914400" rtl="0" eaLnBrk="1" fontAlgn="auto" latinLnBrk="0" hangingPunct="1">
                <a:lnSpc>
                  <a:spcPct val="100000"/>
                </a:lnSpc>
                <a:spcBef>
                  <a:spcPts val="0"/>
                </a:spcBef>
                <a:spcAft>
                  <a:spcPts val="0"/>
                </a:spcAft>
                <a:buClrTx/>
                <a:buSzTx/>
                <a:buFontTx/>
                <a:buNone/>
                <a:defRPr>
                  <a:latin typeface="Lantinghei SC Extralight"/>
                  <a:ea typeface="Lantinghei SC Extralight"/>
                  <a:cs typeface="Lantinghei SC Extralight"/>
                  <a:sym typeface="Lantinghei SC Extralight"/>
                </a:defRPr>
              </a:pPr>
              <a:endParaRPr kumimoji="0" lang="en-US" altLang="zh-CN" sz="1600" b="0" i="0" u="none" strike="noStrike" kern="1200" cap="none" spc="0" normalizeH="0" baseline="0" noProof="1">
                <a:ln>
                  <a:noFill/>
                </a:ln>
                <a:solidFill>
                  <a:prstClr val="black"/>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Tx/>
                <a:buSzTx/>
                <a:buFontTx/>
                <a:buNone/>
                <a:defRPr>
                  <a:latin typeface="Lantinghei SC Extralight"/>
                  <a:ea typeface="Lantinghei SC Extralight"/>
                  <a:cs typeface="Lantinghei SC Extralight"/>
                  <a:sym typeface="Lantinghei SC Extralight"/>
                </a:defRPr>
              </a:pPr>
              <a:endParaRPr kumimoji="0" lang="en-US" altLang="zh-CN" sz="1600" b="0" i="0" u="none" strike="noStrike" kern="1200" cap="none" spc="0" normalizeH="0" baseline="0" noProof="1">
                <a:ln>
                  <a:noFill/>
                </a:ln>
                <a:solidFill>
                  <a:prstClr val="black"/>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Tx/>
                <a:buSzTx/>
                <a:buFontTx/>
                <a:buNone/>
                <a:defRPr>
                  <a:latin typeface="Lantinghei SC Extralight"/>
                  <a:ea typeface="Lantinghei SC Extralight"/>
                  <a:cs typeface="Lantinghei SC Extralight"/>
                  <a:sym typeface="Lantinghei SC Extralight"/>
                </a:defRPr>
              </a:pPr>
              <a:r>
                <a:rPr kumimoji="0" lang="en-US" altLang="zh-CN" sz="1600" b="0" i="0" u="none" strike="noStrike" kern="1200" cap="none" spc="0" normalizeH="0" baseline="0" noProof="1">
                  <a:ln>
                    <a:noFill/>
                  </a:ln>
                  <a:solidFill>
                    <a:prstClr val="black"/>
                  </a:solidFill>
                  <a:effectLst/>
                  <a:uLnTx/>
                  <a:uFillTx/>
                  <a:cs typeface="+mn-ea"/>
                  <a:sym typeface="+mn-lt"/>
                </a:rPr>
                <a:t>用户界面由前端构建，负责内容呈现和用户交互，包括注册登录、消息提醒、搜索栏、文件管理和日程管理，确保便捷操作。展示层以网页形式设计，提供简洁、美观的界面，提升用户体验，并展示AI写作建议和笔记摘要。</a:t>
              </a:r>
              <a:endParaRPr kumimoji="0" lang="en-US" altLang="zh-CN" sz="1600" b="0" i="0" u="none" strike="noStrike" kern="1200" cap="none" spc="0" normalizeH="0" baseline="0" noProof="1">
                <a:ln>
                  <a:noFill/>
                </a:ln>
                <a:solidFill>
                  <a:prstClr val="black"/>
                </a:solidFill>
                <a:effectLst/>
                <a:uLnTx/>
                <a:uFillTx/>
                <a:cs typeface="+mn-ea"/>
                <a:sym typeface="+mn-lt"/>
              </a:endParaRPr>
            </a:p>
          </p:txBody>
        </p:sp>
        <p:grpSp>
          <p:nvGrpSpPr>
            <p:cNvPr id="71" name="组合 70"/>
            <p:cNvGrpSpPr/>
            <p:nvPr/>
          </p:nvGrpSpPr>
          <p:grpSpPr>
            <a:xfrm>
              <a:off x="1234031" y="1873696"/>
              <a:ext cx="1151982" cy="297516"/>
              <a:chOff x="1234031" y="1849521"/>
              <a:chExt cx="1151982" cy="297516"/>
            </a:xfrm>
          </p:grpSpPr>
          <p:sp>
            <p:nvSpPr>
              <p:cNvPr id="72" name="矩形: 圆角 71"/>
              <p:cNvSpPr/>
              <p:nvPr/>
            </p:nvSpPr>
            <p:spPr>
              <a:xfrm>
                <a:off x="1234031" y="1849521"/>
                <a:ext cx="1151982" cy="297516"/>
              </a:xfrm>
              <a:prstGeom prst="roundRect">
                <a:avLst>
                  <a:gd name="adj" fmla="val 50000"/>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73" name="品牌搭建"/>
              <p:cNvSpPr txBox="1"/>
              <p:nvPr/>
            </p:nvSpPr>
            <p:spPr>
              <a:xfrm>
                <a:off x="1479826" y="1850006"/>
                <a:ext cx="660400" cy="296545"/>
              </a:xfrm>
              <a:prstGeom prst="rect">
                <a:avLst/>
              </a:prstGeom>
              <a:ln w="12700">
                <a:miter lim="400000"/>
              </a:ln>
            </p:spPr>
            <p:txBody>
              <a:bodyPr wrap="none" lIns="25400" tIns="25400" rIns="25400" bIns="25400" anchor="ctr">
                <a:spAutoFit/>
              </a:bodyPr>
              <a:lstStyle>
                <a:lvl1pPr>
                  <a:defRPr>
                    <a:latin typeface="Lantinghei SC Extralight"/>
                    <a:ea typeface="Lantinghei SC Extralight"/>
                    <a:cs typeface="Lantinghei SC Extralight"/>
                    <a:sym typeface="Lantinghei SC Extraligh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600" b="0" i="0" u="none" strike="noStrike" kern="1200" cap="none" spc="0" normalizeH="0" baseline="0" noProof="0" dirty="0">
                    <a:ln>
                      <a:noFill/>
                    </a:ln>
                    <a:solidFill>
                      <a:prstClr val="white"/>
                    </a:solidFill>
                    <a:effectLst/>
                    <a:uLnTx/>
                    <a:uFillTx/>
                    <a:latin typeface="+mn-lt"/>
                    <a:ea typeface="+mn-ea"/>
                    <a:cs typeface="+mn-ea"/>
                    <a:sym typeface="+mn-lt"/>
                  </a:rPr>
                  <a:t>展示层</a:t>
                </a:r>
                <a:endParaRPr kumimoji="0" sz="1600" b="0"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74" name="组合 73"/>
          <p:cNvGrpSpPr/>
          <p:nvPr/>
        </p:nvGrpSpPr>
        <p:grpSpPr>
          <a:xfrm>
            <a:off x="559322" y="3367148"/>
            <a:ext cx="3556105" cy="1380493"/>
            <a:chOff x="1234031" y="2811786"/>
            <a:chExt cx="3556105" cy="1380493"/>
          </a:xfrm>
        </p:grpSpPr>
        <p:sp>
          <p:nvSpPr>
            <p:cNvPr id="75" name="品牌新媒体矩阵产品首发声…"/>
            <p:cNvSpPr txBox="1"/>
            <p:nvPr/>
          </p:nvSpPr>
          <p:spPr>
            <a:xfrm>
              <a:off x="1306191" y="3156594"/>
              <a:ext cx="3483945" cy="1035685"/>
            </a:xfrm>
            <a:prstGeom prst="rect">
              <a:avLst/>
            </a:prstGeom>
            <a:ln w="12700">
              <a:miter lim="400000"/>
            </a:ln>
          </p:spPr>
          <p:txBody>
            <a:bodyPr wrap="square" lIns="25400" tIns="25400" rIns="25400" bIns="25400" anchor="ctr">
              <a:spAutoFit/>
            </a:bodyPr>
            <a:lstStyle/>
            <a:p>
              <a:pPr marL="0" marR="0" lvl="0" indent="0" algn="just" defTabSz="914400" rtl="0" eaLnBrk="1" fontAlgn="auto" latinLnBrk="0" hangingPunct="1">
                <a:lnSpc>
                  <a:spcPct val="100000"/>
                </a:lnSpc>
                <a:spcBef>
                  <a:spcPts val="0"/>
                </a:spcBef>
                <a:spcAft>
                  <a:spcPts val="0"/>
                </a:spcAft>
                <a:buClrTx/>
                <a:buSzTx/>
                <a:buFontTx/>
                <a:buNone/>
                <a:defRPr>
                  <a:latin typeface="Lantinghei SC Extralight"/>
                  <a:ea typeface="Lantinghei SC Extralight"/>
                  <a:cs typeface="Lantinghei SC Extralight"/>
                  <a:sym typeface="Lantinghei SC Extralight"/>
                </a:defRPr>
              </a:pPr>
              <a:r>
                <a:rPr kumimoji="0" lang="en-US" altLang="zh-CN" sz="1600" b="0" i="0" u="none" strike="noStrike" kern="1200" cap="none" spc="0" normalizeH="0" baseline="0" noProof="1">
                  <a:ln>
                    <a:noFill/>
                  </a:ln>
                  <a:solidFill>
                    <a:prstClr val="black"/>
                  </a:solidFill>
                  <a:effectLst/>
                  <a:uLnTx/>
                  <a:uFillTx/>
                  <a:cs typeface="+mn-ea"/>
                  <a:sym typeface="+mn-lt"/>
                </a:rPr>
                <a:t> 业务逻辑层承担系统核心业务的处理，包括用户注册登录、文件管理、日程提醒、笔记整理、智能写作辅助等。该层主要负责以下功能：</a:t>
              </a:r>
              <a:endParaRPr kumimoji="0" lang="en-US" altLang="zh-CN" sz="1600" b="0" i="0" u="none" strike="noStrike" kern="1200" cap="none" spc="0" normalizeH="0" baseline="0" noProof="1">
                <a:ln>
                  <a:noFill/>
                </a:ln>
                <a:solidFill>
                  <a:prstClr val="black"/>
                </a:solidFill>
                <a:effectLst/>
                <a:uLnTx/>
                <a:uFillTx/>
                <a:cs typeface="+mn-ea"/>
                <a:sym typeface="+mn-lt"/>
              </a:endParaRPr>
            </a:p>
          </p:txBody>
        </p:sp>
        <p:grpSp>
          <p:nvGrpSpPr>
            <p:cNvPr id="76" name="组合 75"/>
            <p:cNvGrpSpPr/>
            <p:nvPr/>
          </p:nvGrpSpPr>
          <p:grpSpPr>
            <a:xfrm>
              <a:off x="1234031" y="2811786"/>
              <a:ext cx="1151982" cy="297516"/>
              <a:chOff x="1234031" y="2787611"/>
              <a:chExt cx="1151982" cy="297516"/>
            </a:xfrm>
          </p:grpSpPr>
          <p:sp>
            <p:nvSpPr>
              <p:cNvPr id="77" name="矩形: 圆角 76"/>
              <p:cNvSpPr/>
              <p:nvPr/>
            </p:nvSpPr>
            <p:spPr>
              <a:xfrm>
                <a:off x="1234031" y="2787611"/>
                <a:ext cx="1151982" cy="297516"/>
              </a:xfrm>
              <a:prstGeom prst="roundRect">
                <a:avLst>
                  <a:gd name="adj" fmla="val 50000"/>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78" name="品牌预热"/>
              <p:cNvSpPr txBox="1"/>
              <p:nvPr/>
            </p:nvSpPr>
            <p:spPr>
              <a:xfrm>
                <a:off x="1276631" y="2788096"/>
                <a:ext cx="1066800" cy="296545"/>
              </a:xfrm>
              <a:prstGeom prst="rect">
                <a:avLst/>
              </a:prstGeom>
              <a:ln w="12700">
                <a:miter lim="400000"/>
              </a:ln>
            </p:spPr>
            <p:txBody>
              <a:bodyPr wrap="none" lIns="25400" tIns="25400" rIns="25400" bIns="25400" anchor="ctr">
                <a:spAutoFit/>
              </a:bodyPr>
              <a:lstStyle>
                <a:lvl1pPr>
                  <a:defRPr>
                    <a:latin typeface="Lantinghei SC Extralight"/>
                    <a:ea typeface="Lantinghei SC Extralight"/>
                    <a:cs typeface="Lantinghei SC Extralight"/>
                    <a:sym typeface="Lantinghei SC Extraligh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600" b="0" i="0" u="none" strike="noStrike" cap="none" spc="0" normalizeH="0" baseline="0" dirty="0">
                    <a:solidFill>
                      <a:prstClr val="white"/>
                    </a:solidFill>
                    <a:latin typeface="+mn-lt"/>
                    <a:ea typeface="+mn-ea"/>
                    <a:cs typeface="+mn-ea"/>
                    <a:sym typeface="+mn-lt"/>
                  </a:rPr>
                  <a:t>业务逻辑层</a:t>
                </a:r>
                <a:endParaRPr kumimoji="0" sz="1600" b="0" i="0" u="none" strike="noStrike" cap="none" spc="0" normalizeH="0" baseline="0" dirty="0">
                  <a:solidFill>
                    <a:prstClr val="white"/>
                  </a:solidFill>
                  <a:latin typeface="+mn-lt"/>
                  <a:ea typeface="+mn-ea"/>
                  <a:cs typeface="+mn-ea"/>
                  <a:sym typeface="+mn-lt"/>
                </a:endParaRPr>
              </a:p>
            </p:txBody>
          </p:sp>
        </p:grpSp>
      </p:grpSp>
      <p:grpSp>
        <p:nvGrpSpPr>
          <p:cNvPr id="79" name="组合 78"/>
          <p:cNvGrpSpPr/>
          <p:nvPr/>
        </p:nvGrpSpPr>
        <p:grpSpPr>
          <a:xfrm>
            <a:off x="559322" y="4796749"/>
            <a:ext cx="3148965" cy="1579880"/>
            <a:chOff x="1234031" y="3749876"/>
            <a:chExt cx="3148965" cy="1579880"/>
          </a:xfrm>
        </p:grpSpPr>
        <p:sp>
          <p:nvSpPr>
            <p:cNvPr id="80" name="品牌发布会…"/>
            <p:cNvSpPr txBox="1"/>
            <p:nvPr/>
          </p:nvSpPr>
          <p:spPr>
            <a:xfrm>
              <a:off x="1334996" y="4385511"/>
              <a:ext cx="3048000" cy="944245"/>
            </a:xfrm>
            <a:prstGeom prst="rect">
              <a:avLst/>
            </a:prstGeom>
            <a:ln w="12700">
              <a:miter lim="400000"/>
            </a:ln>
          </p:spPr>
          <p:txBody>
            <a:bodyPr wrap="square" lIns="25400" tIns="25400" rIns="25400" bIns="25400" anchor="ctr">
              <a:noAutofit/>
            </a:bodyPr>
            <a:lstStyle/>
            <a:p>
              <a:pPr marL="0" marR="0" lvl="0" indent="0" algn="just" defTabSz="914400" rtl="0" eaLnBrk="1" fontAlgn="auto" latinLnBrk="0" hangingPunct="1">
                <a:lnSpc>
                  <a:spcPct val="100000"/>
                </a:lnSpc>
                <a:spcBef>
                  <a:spcPts val="0"/>
                </a:spcBef>
                <a:spcAft>
                  <a:spcPts val="0"/>
                </a:spcAft>
                <a:buClrTx/>
                <a:buSzTx/>
                <a:buFontTx/>
                <a:buNone/>
                <a:defRPr>
                  <a:latin typeface="Lantinghei SC Extralight"/>
                  <a:ea typeface="Lantinghei SC Extralight"/>
                  <a:cs typeface="Lantinghei SC Extralight"/>
                  <a:sym typeface="Lantinghei SC Extralight"/>
                </a:defRPr>
              </a:pPr>
              <a:r>
                <a:rPr kumimoji="0" lang="en-US" altLang="zh-CN" sz="1600" b="0" i="0" u="none" strike="noStrike" kern="1200" cap="none" spc="0" normalizeH="0" baseline="0" noProof="1">
                  <a:ln>
                    <a:noFill/>
                  </a:ln>
                  <a:solidFill>
                    <a:prstClr val="black"/>
                  </a:solidFill>
                  <a:effectLst/>
                  <a:uLnTx/>
                  <a:uFillTx/>
                  <a:cs typeface="+mn-ea"/>
                  <a:sym typeface="+mn-lt"/>
                </a:rPr>
                <a:t>数据访问层负责与 MySQL 数据库交互，以支持数据的安全存储、检索和更新操作。主要包括用户信息、笔记内容、日程安排、文件目录等数据的管理和存取，确保数据完整性和一致性。</a:t>
              </a:r>
              <a:endParaRPr kumimoji="0" lang="en-US" altLang="zh-CN" sz="1600" b="0" i="0" u="none" strike="noStrike" kern="1200" cap="none" spc="0" normalizeH="0" baseline="0" noProof="1">
                <a:ln>
                  <a:noFill/>
                </a:ln>
                <a:solidFill>
                  <a:prstClr val="black"/>
                </a:solidFill>
                <a:effectLst/>
                <a:uLnTx/>
                <a:uFillTx/>
                <a:cs typeface="+mn-ea"/>
                <a:sym typeface="+mn-lt"/>
              </a:endParaRPr>
            </a:p>
          </p:txBody>
        </p:sp>
        <p:grpSp>
          <p:nvGrpSpPr>
            <p:cNvPr id="81" name="组合 80"/>
            <p:cNvGrpSpPr/>
            <p:nvPr/>
          </p:nvGrpSpPr>
          <p:grpSpPr>
            <a:xfrm>
              <a:off x="1234031" y="3749876"/>
              <a:ext cx="1151982" cy="297516"/>
              <a:chOff x="1234031" y="3725701"/>
              <a:chExt cx="1151982" cy="297516"/>
            </a:xfrm>
          </p:grpSpPr>
          <p:sp>
            <p:nvSpPr>
              <p:cNvPr id="82" name="矩形: 圆角 81"/>
              <p:cNvSpPr/>
              <p:nvPr/>
            </p:nvSpPr>
            <p:spPr>
              <a:xfrm>
                <a:off x="1234031" y="3725701"/>
                <a:ext cx="1151982" cy="297516"/>
              </a:xfrm>
              <a:prstGeom prst="roundRect">
                <a:avLst>
                  <a:gd name="adj" fmla="val 50000"/>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83" name="声量爆发"/>
              <p:cNvSpPr txBox="1"/>
              <p:nvPr/>
            </p:nvSpPr>
            <p:spPr>
              <a:xfrm>
                <a:off x="1276632" y="3726186"/>
                <a:ext cx="1066800" cy="296545"/>
              </a:xfrm>
              <a:prstGeom prst="rect">
                <a:avLst/>
              </a:prstGeom>
              <a:ln w="12700">
                <a:miter lim="400000"/>
              </a:ln>
            </p:spPr>
            <p:txBody>
              <a:bodyPr wrap="none" lIns="25400" tIns="25400" rIns="25400" bIns="25400" anchor="ctr">
                <a:spAutoFit/>
              </a:bodyPr>
              <a:lstStyle>
                <a:lvl1pPr>
                  <a:defRPr>
                    <a:latin typeface="Lantinghei SC Extralight"/>
                    <a:ea typeface="Lantinghei SC Extralight"/>
                    <a:cs typeface="Lantinghei SC Extralight"/>
                    <a:sym typeface="Lantinghei SC Extraligh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sz="1600" dirty="0">
                    <a:solidFill>
                      <a:prstClr val="white"/>
                    </a:solidFill>
                    <a:latin typeface="+mn-lt"/>
                    <a:ea typeface="+mn-ea"/>
                    <a:cs typeface="+mn-ea"/>
                    <a:sym typeface="+mn-lt"/>
                  </a:rPr>
                  <a:t>数据访问层</a:t>
                </a:r>
                <a:endParaRPr sz="1600" dirty="0">
                  <a:solidFill>
                    <a:prstClr val="white"/>
                  </a:solidFill>
                  <a:latin typeface="+mn-lt"/>
                  <a:ea typeface="+mn-ea"/>
                  <a:cs typeface="+mn-ea"/>
                  <a:sym typeface="+mn-lt"/>
                </a:endParaRPr>
              </a:p>
            </p:txBody>
          </p:sp>
        </p:grpSp>
      </p:grpSp>
      <p:sp>
        <p:nvSpPr>
          <p:cNvPr id="52" name="Freeform 12"/>
          <p:cNvSpPr/>
          <p:nvPr>
            <p:custDataLst>
              <p:tags r:id="rId1"/>
            </p:custDataLst>
          </p:nvPr>
        </p:nvSpPr>
        <p:spPr>
          <a:xfrm rot="16200000">
            <a:off x="3808095" y="2768600"/>
            <a:ext cx="862330" cy="276733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38100" cmpd="sng">
            <a:solidFill>
              <a:schemeClr val="accent3"/>
            </a:solidFill>
            <a:prstDash val="sysDash"/>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p>
            <a:pPr algn="ctr"/>
            <a:endParaRPr lang="en-US" sz="4800">
              <a:cs typeface="+mn-ea"/>
              <a:sym typeface="+mn-lt"/>
            </a:endParaRPr>
          </a:p>
        </p:txBody>
      </p:sp>
      <p:grpSp>
        <p:nvGrpSpPr>
          <p:cNvPr id="20" name="组合 19"/>
          <p:cNvGrpSpPr/>
          <p:nvPr/>
        </p:nvGrpSpPr>
        <p:grpSpPr>
          <a:xfrm>
            <a:off x="5951855" y="1196340"/>
            <a:ext cx="4603115" cy="459740"/>
            <a:chOff x="9373" y="1884"/>
            <a:chExt cx="7249" cy="724"/>
          </a:xfrm>
        </p:grpSpPr>
        <p:sp>
          <p:nvSpPr>
            <p:cNvPr id="7" name="文本框 6"/>
            <p:cNvSpPr txBox="1"/>
            <p:nvPr>
              <p:custDataLst>
                <p:tags r:id="rId2"/>
              </p:custDataLst>
            </p:nvPr>
          </p:nvSpPr>
          <p:spPr>
            <a:xfrm>
              <a:off x="11528" y="1884"/>
              <a:ext cx="5095" cy="7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 处理注册、登录，确保用户数据和访问的安全性。</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p:txBody>
        </p:sp>
        <p:sp>
          <p:nvSpPr>
            <p:cNvPr id="9" name="矩形: 圆角 86"/>
            <p:cNvSpPr/>
            <p:nvPr>
              <p:custDataLst>
                <p:tags r:id="rId3"/>
              </p:custDataLst>
            </p:nvPr>
          </p:nvSpPr>
          <p:spPr>
            <a:xfrm>
              <a:off x="9373" y="2014"/>
              <a:ext cx="1690" cy="469"/>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a:ln>
                    <a:noFill/>
                  </a:ln>
                  <a:solidFill>
                    <a:schemeClr val="bg1"/>
                  </a:solidFill>
                  <a:effectLst/>
                  <a:uLnTx/>
                  <a:uFillTx/>
                  <a:cs typeface="+mn-ea"/>
                  <a:sym typeface="+mn-lt"/>
                </a:rPr>
                <a:t>用户验证</a:t>
              </a:r>
              <a:endParaRPr kumimoji="0" lang="en-US" altLang="zh-CN" sz="1200" b="0" i="0" u="none" strike="noStrike" kern="1200" cap="none" spc="0" normalizeH="0" baseline="0" noProof="0">
                <a:ln>
                  <a:noFill/>
                </a:ln>
                <a:solidFill>
                  <a:schemeClr val="bg1"/>
                </a:solidFill>
                <a:effectLst/>
                <a:uLnTx/>
                <a:uFillTx/>
                <a:cs typeface="+mn-ea"/>
                <a:sym typeface="+mn-lt"/>
              </a:endParaRPr>
            </a:p>
          </p:txBody>
        </p:sp>
      </p:grpSp>
      <p:grpSp>
        <p:nvGrpSpPr>
          <p:cNvPr id="21" name="组合 20"/>
          <p:cNvGrpSpPr/>
          <p:nvPr/>
        </p:nvGrpSpPr>
        <p:grpSpPr>
          <a:xfrm>
            <a:off x="5955030" y="2132965"/>
            <a:ext cx="4603750" cy="380365"/>
            <a:chOff x="9373" y="1884"/>
            <a:chExt cx="7250" cy="599"/>
          </a:xfrm>
        </p:grpSpPr>
        <p:sp>
          <p:nvSpPr>
            <p:cNvPr id="22" name="文本框 21"/>
            <p:cNvSpPr txBox="1"/>
            <p:nvPr>
              <p:custDataLst>
                <p:tags r:id="rId4"/>
              </p:custDataLst>
            </p:nvPr>
          </p:nvSpPr>
          <p:spPr>
            <a:xfrm>
              <a:off x="11528" y="1884"/>
              <a:ext cx="5095" cy="4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实现系统通知、消息提醒和日程提醒等功能。</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p:txBody>
        </p:sp>
        <p:sp>
          <p:nvSpPr>
            <p:cNvPr id="23" name="矩形: 圆角 86"/>
            <p:cNvSpPr/>
            <p:nvPr>
              <p:custDataLst>
                <p:tags r:id="rId5"/>
              </p:custDataLst>
            </p:nvPr>
          </p:nvSpPr>
          <p:spPr>
            <a:xfrm>
              <a:off x="9373" y="2014"/>
              <a:ext cx="1690" cy="469"/>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a:ln>
                    <a:noFill/>
                  </a:ln>
                  <a:solidFill>
                    <a:schemeClr val="bg1"/>
                  </a:solidFill>
                  <a:effectLst/>
                  <a:uLnTx/>
                  <a:uFillTx/>
                  <a:cs typeface="+mn-ea"/>
                  <a:sym typeface="+mn-lt"/>
                </a:rPr>
                <a:t> 消息中心</a:t>
              </a:r>
              <a:endParaRPr kumimoji="0" lang="en-US" altLang="zh-CN" sz="1200" b="0" i="0" u="none" strike="noStrike" kern="1200" cap="none" spc="0" normalizeH="0" baseline="0">
                <a:ln>
                  <a:noFill/>
                </a:ln>
                <a:solidFill>
                  <a:schemeClr val="bg1"/>
                </a:solidFill>
                <a:effectLst/>
                <a:uLnTx/>
                <a:uFillTx/>
                <a:cs typeface="+mn-ea"/>
                <a:sym typeface="+mn-lt"/>
              </a:endParaRPr>
            </a:p>
          </p:txBody>
        </p:sp>
      </p:grpSp>
      <p:grpSp>
        <p:nvGrpSpPr>
          <p:cNvPr id="24" name="组合 23"/>
          <p:cNvGrpSpPr/>
          <p:nvPr/>
        </p:nvGrpSpPr>
        <p:grpSpPr>
          <a:xfrm>
            <a:off x="5955665" y="2997200"/>
            <a:ext cx="4603750" cy="460375"/>
            <a:chOff x="9373" y="1884"/>
            <a:chExt cx="7250" cy="725"/>
          </a:xfrm>
        </p:grpSpPr>
        <p:sp>
          <p:nvSpPr>
            <p:cNvPr id="25" name="文本框 24"/>
            <p:cNvSpPr txBox="1"/>
            <p:nvPr>
              <p:custDataLst>
                <p:tags r:id="rId6"/>
              </p:custDataLst>
            </p:nvPr>
          </p:nvSpPr>
          <p:spPr>
            <a:xfrm>
              <a:off x="11528" y="1884"/>
              <a:ext cx="5095" cy="7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处理全局搜索和文件分类管理操作，确保用户能有效管理和查找内容。 </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p:txBody>
        </p:sp>
        <p:sp>
          <p:nvSpPr>
            <p:cNvPr id="26" name="矩形: 圆角 86"/>
            <p:cNvSpPr/>
            <p:nvPr>
              <p:custDataLst>
                <p:tags r:id="rId7"/>
              </p:custDataLst>
            </p:nvPr>
          </p:nvSpPr>
          <p:spPr>
            <a:xfrm>
              <a:off x="9373" y="2014"/>
              <a:ext cx="2206" cy="469"/>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a:ln>
                    <a:noFill/>
                  </a:ln>
                  <a:solidFill>
                    <a:schemeClr val="bg1"/>
                  </a:solidFill>
                  <a:effectLst/>
                  <a:uLnTx/>
                  <a:uFillTx/>
                  <a:cs typeface="+mn-ea"/>
                  <a:sym typeface="+mn-lt"/>
                </a:rPr>
                <a:t>搜索和文件管理</a:t>
              </a:r>
              <a:endParaRPr kumimoji="0" lang="en-US" altLang="zh-CN" sz="1200" b="0" i="0" u="none" strike="noStrike" kern="1200" cap="none" spc="0" normalizeH="0" baseline="0">
                <a:ln>
                  <a:noFill/>
                </a:ln>
                <a:solidFill>
                  <a:schemeClr val="bg1"/>
                </a:solidFill>
                <a:effectLst/>
                <a:uLnTx/>
                <a:uFillTx/>
                <a:cs typeface="+mn-ea"/>
                <a:sym typeface="+mn-lt"/>
              </a:endParaRPr>
            </a:p>
          </p:txBody>
        </p:sp>
      </p:grpSp>
      <p:grpSp>
        <p:nvGrpSpPr>
          <p:cNvPr id="30" name="组合 29"/>
          <p:cNvGrpSpPr/>
          <p:nvPr/>
        </p:nvGrpSpPr>
        <p:grpSpPr>
          <a:xfrm>
            <a:off x="5951855" y="3933190"/>
            <a:ext cx="4603750" cy="645160"/>
            <a:chOff x="9373" y="1884"/>
            <a:chExt cx="7250" cy="1016"/>
          </a:xfrm>
        </p:grpSpPr>
        <p:sp>
          <p:nvSpPr>
            <p:cNvPr id="31" name="文本框 30"/>
            <p:cNvSpPr txBox="1"/>
            <p:nvPr>
              <p:custDataLst>
                <p:tags r:id="rId8"/>
              </p:custDataLst>
            </p:nvPr>
          </p:nvSpPr>
          <p:spPr>
            <a:xfrm>
              <a:off x="11528" y="1884"/>
              <a:ext cx="5095" cy="10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集成 AI 接口，支持笔记编辑、批注、智能摘要等功能，为用户提供个性化和智能化的学习支持。</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p:txBody>
        </p:sp>
        <p:sp>
          <p:nvSpPr>
            <p:cNvPr id="32" name="矩形: 圆角 86"/>
            <p:cNvSpPr/>
            <p:nvPr>
              <p:custDataLst>
                <p:tags r:id="rId9"/>
              </p:custDataLst>
            </p:nvPr>
          </p:nvSpPr>
          <p:spPr>
            <a:xfrm>
              <a:off x="9373" y="2014"/>
              <a:ext cx="1690" cy="469"/>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a:ln>
                    <a:noFill/>
                  </a:ln>
                  <a:solidFill>
                    <a:schemeClr val="bg1"/>
                  </a:solidFill>
                  <a:effectLst/>
                  <a:uLnTx/>
                  <a:uFillTx/>
                  <a:cs typeface="+mn-ea"/>
                  <a:sym typeface="+mn-lt"/>
                </a:rPr>
                <a:t>笔记整理</a:t>
              </a:r>
              <a:endParaRPr kumimoji="0" lang="en-US" altLang="zh-CN" sz="1200" b="0" i="0" u="none" strike="noStrike" kern="1200" cap="none" spc="0" normalizeH="0" baseline="0">
                <a:ln>
                  <a:noFill/>
                </a:ln>
                <a:solidFill>
                  <a:schemeClr val="bg1"/>
                </a:solidFill>
                <a:effectLst/>
                <a:uLnTx/>
                <a:uFillTx/>
                <a:cs typeface="+mn-ea"/>
                <a:sym typeface="+mn-lt"/>
              </a:endParaRPr>
            </a:p>
          </p:txBody>
        </p:sp>
      </p:grpSp>
      <p:grpSp>
        <p:nvGrpSpPr>
          <p:cNvPr id="33" name="组合 32"/>
          <p:cNvGrpSpPr/>
          <p:nvPr/>
        </p:nvGrpSpPr>
        <p:grpSpPr>
          <a:xfrm>
            <a:off x="5953125" y="4951730"/>
            <a:ext cx="4603750" cy="380365"/>
            <a:chOff x="9373" y="1884"/>
            <a:chExt cx="7250" cy="599"/>
          </a:xfrm>
        </p:grpSpPr>
        <p:sp>
          <p:nvSpPr>
            <p:cNvPr id="34" name="文本框 33"/>
            <p:cNvSpPr txBox="1"/>
            <p:nvPr>
              <p:custDataLst>
                <p:tags r:id="rId10"/>
              </p:custDataLst>
            </p:nvPr>
          </p:nvSpPr>
          <p:spPr>
            <a:xfrm>
              <a:off x="11528" y="1884"/>
              <a:ext cx="5095" cy="4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提供写作结构以及内容建议。</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p:txBody>
        </p:sp>
        <p:sp>
          <p:nvSpPr>
            <p:cNvPr id="35" name="矩形: 圆角 86"/>
            <p:cNvSpPr/>
            <p:nvPr>
              <p:custDataLst>
                <p:tags r:id="rId11"/>
              </p:custDataLst>
            </p:nvPr>
          </p:nvSpPr>
          <p:spPr>
            <a:xfrm>
              <a:off x="9373" y="2014"/>
              <a:ext cx="2154" cy="469"/>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a:ln>
                    <a:noFill/>
                  </a:ln>
                  <a:solidFill>
                    <a:schemeClr val="bg1"/>
                  </a:solidFill>
                  <a:effectLst/>
                  <a:uLnTx/>
                  <a:uFillTx/>
                  <a:cs typeface="+mn-ea"/>
                  <a:sym typeface="+mn-lt"/>
                </a:rPr>
                <a:t>智能写作辅助</a:t>
              </a:r>
              <a:endParaRPr kumimoji="0" lang="en-US" altLang="zh-CN" sz="1200" b="0" i="0" u="none" strike="noStrike" kern="1200" cap="none" spc="0" normalizeH="0" baseline="0">
                <a:ln>
                  <a:noFill/>
                </a:ln>
                <a:solidFill>
                  <a:schemeClr val="bg1"/>
                </a:solidFill>
                <a:effectLst/>
                <a:uLnTx/>
                <a:uFillTx/>
                <a:cs typeface="+mn-ea"/>
                <a:sym typeface="+mn-lt"/>
              </a:endParaRPr>
            </a:p>
          </p:txBody>
        </p:sp>
      </p:grpSp>
      <p:grpSp>
        <p:nvGrpSpPr>
          <p:cNvPr id="36" name="组合 35"/>
          <p:cNvGrpSpPr/>
          <p:nvPr/>
        </p:nvGrpSpPr>
        <p:grpSpPr>
          <a:xfrm>
            <a:off x="5951855" y="5815965"/>
            <a:ext cx="4603750" cy="460375"/>
            <a:chOff x="9373" y="1884"/>
            <a:chExt cx="7250" cy="725"/>
          </a:xfrm>
        </p:grpSpPr>
        <p:sp>
          <p:nvSpPr>
            <p:cNvPr id="37" name="文本框 36"/>
            <p:cNvSpPr txBox="1"/>
            <p:nvPr>
              <p:custDataLst>
                <p:tags r:id="rId12"/>
              </p:custDataLst>
            </p:nvPr>
          </p:nvSpPr>
          <p:spPr>
            <a:xfrm>
              <a:off x="11528" y="1884"/>
              <a:ext cx="5095" cy="7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处理任务和日历视图生成，便于用户进行学习和时间管理。</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p:txBody>
        </p:sp>
        <p:sp>
          <p:nvSpPr>
            <p:cNvPr id="38" name="矩形: 圆角 86"/>
            <p:cNvSpPr/>
            <p:nvPr>
              <p:custDataLst>
                <p:tags r:id="rId13"/>
              </p:custDataLst>
            </p:nvPr>
          </p:nvSpPr>
          <p:spPr>
            <a:xfrm>
              <a:off x="9373" y="2014"/>
              <a:ext cx="1690" cy="469"/>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a:ln>
                    <a:noFill/>
                  </a:ln>
                  <a:solidFill>
                    <a:schemeClr val="bg1"/>
                  </a:solidFill>
                  <a:effectLst/>
                  <a:uLnTx/>
                  <a:uFillTx/>
                  <a:cs typeface="+mn-ea"/>
                  <a:sym typeface="+mn-lt"/>
                </a:rPr>
                <a:t>日程管理</a:t>
              </a:r>
              <a:endParaRPr kumimoji="0" lang="en-US" altLang="zh-CN" sz="1200" b="0" i="0" u="none" strike="noStrike" kern="1200" cap="none" spc="0" normalizeH="0" baseline="0">
                <a:ln>
                  <a:noFill/>
                </a:ln>
                <a:solidFill>
                  <a:schemeClr val="bg1"/>
                </a:solidFill>
                <a:effectLst/>
                <a:uLnTx/>
                <a:uFillTx/>
                <a:cs typeface="+mn-ea"/>
                <a:sym typeface="+mn-lt"/>
              </a:endParaRPr>
            </a:p>
          </p:txBody>
        </p:sp>
      </p:grpSp>
      <p:grpSp>
        <p:nvGrpSpPr>
          <p:cNvPr id="15" name="组合 14"/>
          <p:cNvGrpSpPr/>
          <p:nvPr/>
        </p:nvGrpSpPr>
        <p:grpSpPr>
          <a:xfrm>
            <a:off x="0" y="1"/>
            <a:ext cx="12192000" cy="650875"/>
            <a:chOff x="0" y="1"/>
            <a:chExt cx="12192000" cy="650875"/>
          </a:xfrm>
        </p:grpSpPr>
        <p:sp>
          <p:nvSpPr>
            <p:cNvPr id="16" name="矩形 15"/>
            <p:cNvSpPr/>
            <p:nvPr>
              <p:custDataLst>
                <p:tags r:id="rId14"/>
              </p:custDataLst>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007831" y="159473"/>
              <a:ext cx="7050894" cy="368300"/>
              <a:chOff x="3664931" y="299173"/>
              <a:chExt cx="7050894" cy="368300"/>
            </a:xfrm>
          </p:grpSpPr>
          <p:sp>
            <p:nvSpPr>
              <p:cNvPr id="18" name="文本框 17"/>
              <p:cNvSpPr txBox="1"/>
              <p:nvPr>
                <p:custDataLst>
                  <p:tags r:id="rId15"/>
                </p:custDataLst>
              </p:nvPr>
            </p:nvSpPr>
            <p:spPr>
              <a:xfrm>
                <a:off x="522350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原型</a:t>
                </a:r>
                <a:r>
                  <a:rPr lang="zh-CN" altLang="en-US" b="1" dirty="0">
                    <a:solidFill>
                      <a:schemeClr val="bg1"/>
                    </a:solidFill>
                    <a:latin typeface="思源黑体 CN Regular" panose="020B0500000000000000" pitchFamily="34" charset="-122"/>
                    <a:ea typeface="思源黑体 CN Regular" panose="020B0500000000000000" pitchFamily="34" charset="-122"/>
                  </a:rPr>
                  <a:t>展示</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19" name="文本框 18"/>
              <p:cNvSpPr txBox="1"/>
              <p:nvPr>
                <p:custDataLst>
                  <p:tags r:id="rId16"/>
                </p:custDataLst>
              </p:nvPr>
            </p:nvSpPr>
            <p:spPr>
              <a:xfrm>
                <a:off x="695098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概要设计</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27" name="文本框 26"/>
              <p:cNvSpPr txBox="1"/>
              <p:nvPr>
                <p:custDataLst>
                  <p:tags r:id="rId17"/>
                </p:custDataLst>
              </p:nvPr>
            </p:nvSpPr>
            <p:spPr>
              <a:xfrm>
                <a:off x="10405945" y="299173"/>
                <a:ext cx="309880" cy="368300"/>
              </a:xfrm>
              <a:prstGeom prst="rect">
                <a:avLst/>
              </a:prstGeom>
              <a:noFill/>
            </p:spPr>
            <p:txBody>
              <a:bodyPr wrap="none" rtlCol="0">
                <a:spAutoFit/>
              </a:bodyPr>
              <a:lstStyle/>
              <a:p>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28" name="文本框 27"/>
              <p:cNvSpPr txBox="1"/>
              <p:nvPr>
                <p:custDataLst>
                  <p:tags r:id="rId18"/>
                </p:custDataLst>
              </p:nvPr>
            </p:nvSpPr>
            <p:spPr>
              <a:xfrm>
                <a:off x="3664931" y="299173"/>
                <a:ext cx="1217930" cy="368300"/>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项目概述</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29" name="直接连接符 28"/>
              <p:cNvCxnSpPr/>
              <p:nvPr>
                <p:custDataLst>
                  <p:tags r:id="rId19"/>
                </p:custDataLst>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custDataLst>
                  <p:tags r:id="rId20"/>
                </p:custDataLst>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custDataLst>
                  <p:tags r:id="rId21"/>
                </p:custDataLst>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custDataLst>
                  <p:tags r:id="rId22"/>
                </p:custDataLst>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2" name="等腰三角形 41"/>
            <p:cNvSpPr/>
            <p:nvPr>
              <p:custDataLst>
                <p:tags r:id="rId23"/>
              </p:custDataLst>
            </p:nvPr>
          </p:nvSpPr>
          <p:spPr>
            <a:xfrm>
              <a:off x="7428405" y="501650"/>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2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组合 68"/>
          <p:cNvGrpSpPr/>
          <p:nvPr/>
        </p:nvGrpSpPr>
        <p:grpSpPr>
          <a:xfrm>
            <a:off x="622822" y="1196502"/>
            <a:ext cx="7601585" cy="1673860"/>
            <a:chOff x="1234031" y="1873696"/>
            <a:chExt cx="7601585" cy="1673860"/>
          </a:xfrm>
        </p:grpSpPr>
        <p:sp>
          <p:nvSpPr>
            <p:cNvPr id="70" name="品牌价值体系建立…"/>
            <p:cNvSpPr txBox="1"/>
            <p:nvPr/>
          </p:nvSpPr>
          <p:spPr>
            <a:xfrm>
              <a:off x="1234031" y="2353121"/>
              <a:ext cx="7601585" cy="1194435"/>
            </a:xfrm>
            <a:prstGeom prst="rect">
              <a:avLst/>
            </a:prstGeom>
            <a:ln w="12700">
              <a:miter lim="400000"/>
            </a:ln>
          </p:spPr>
          <p:txBody>
            <a:bodyPr wrap="square" lIns="25400" tIns="25400" rIns="25400" bIns="25400" anchor="ctr">
              <a:noAutofit/>
            </a:bodyPr>
            <a:lstStyle/>
            <a:p>
              <a:pPr marL="0" marR="0" lvl="0" indent="0" algn="just" defTabSz="914400" rtl="0" eaLnBrk="1" fontAlgn="auto" latinLnBrk="0" hangingPunct="1">
                <a:lnSpc>
                  <a:spcPct val="100000"/>
                </a:lnSpc>
                <a:spcBef>
                  <a:spcPts val="0"/>
                </a:spcBef>
                <a:spcAft>
                  <a:spcPts val="0"/>
                </a:spcAft>
                <a:buClrTx/>
                <a:buSzTx/>
                <a:buFontTx/>
                <a:buNone/>
                <a:defRPr>
                  <a:latin typeface="Lantinghei SC Extralight"/>
                  <a:ea typeface="Lantinghei SC Extralight"/>
                  <a:cs typeface="Lantinghei SC Extralight"/>
                  <a:sym typeface="Lantinghei SC Extralight"/>
                </a:defRPr>
              </a:pPr>
              <a:r>
                <a:rPr kumimoji="0" lang="en-US" altLang="zh-CN" sz="1600" b="0" i="0" u="none" strike="noStrike" kern="1200" cap="none" spc="0" normalizeH="0" baseline="0" noProof="1">
                  <a:ln>
                    <a:noFill/>
                  </a:ln>
                  <a:solidFill>
                    <a:prstClr val="black"/>
                  </a:solidFill>
                  <a:effectLst/>
                  <a:uLnTx/>
                  <a:uFillTx/>
                  <a:cs typeface="+mn-ea"/>
                  <a:sym typeface="+mn-lt"/>
                </a:rPr>
                <a:t> </a:t>
              </a:r>
              <a:r>
                <a:rPr kumimoji="0" lang="zh-CN" altLang="en-US" sz="1600" b="0" i="0" u="none" strike="noStrike" kern="1200" cap="none" spc="0" normalizeH="0" baseline="0" noProof="1">
                  <a:ln>
                    <a:noFill/>
                  </a:ln>
                  <a:solidFill>
                    <a:prstClr val="black"/>
                  </a:solidFill>
                  <a:effectLst/>
                  <a:uLnTx/>
                  <a:uFillTx/>
                  <a:cs typeface="+mn-ea"/>
                  <a:sym typeface="+mn-lt"/>
                </a:rPr>
                <a:t>用户与系统的交互由通讯层实现，</a:t>
              </a:r>
              <a:r>
                <a:rPr kumimoji="0" lang="en-US" altLang="zh-CN" sz="1600" b="0" i="0" u="none" strike="noStrike" kern="1200" cap="none" spc="0" normalizeH="0" baseline="0" noProof="1">
                  <a:ln>
                    <a:noFill/>
                  </a:ln>
                  <a:solidFill>
                    <a:prstClr val="black"/>
                  </a:solidFill>
                  <a:effectLst/>
                  <a:uLnTx/>
                  <a:uFillTx/>
                  <a:cs typeface="+mn-ea"/>
                  <a:sym typeface="+mn-lt"/>
                </a:rPr>
                <a:t>通讯层主要由API接口组成，负责将展示层的用户请求传递到业务逻辑层，确保各层之间的数据交互流畅。此层解耦了用户界面和业务逻辑层，使得展示层可以灵活地与后台交互。</a:t>
              </a:r>
              <a:endParaRPr kumimoji="0" lang="en-US" altLang="zh-CN" sz="1600" b="0" i="0" u="none" strike="noStrike" kern="1200" cap="none" spc="0" normalizeH="0" baseline="0" noProof="1">
                <a:ln>
                  <a:noFill/>
                </a:ln>
                <a:solidFill>
                  <a:prstClr val="black"/>
                </a:solidFill>
                <a:effectLst/>
                <a:uLnTx/>
                <a:uFillTx/>
                <a:cs typeface="+mn-ea"/>
                <a:sym typeface="+mn-lt"/>
              </a:endParaRPr>
            </a:p>
          </p:txBody>
        </p:sp>
        <p:grpSp>
          <p:nvGrpSpPr>
            <p:cNvPr id="71" name="组合 70"/>
            <p:cNvGrpSpPr/>
            <p:nvPr/>
          </p:nvGrpSpPr>
          <p:grpSpPr>
            <a:xfrm>
              <a:off x="1234031" y="1873696"/>
              <a:ext cx="1151982" cy="297516"/>
              <a:chOff x="1234031" y="1849521"/>
              <a:chExt cx="1151982" cy="297516"/>
            </a:xfrm>
          </p:grpSpPr>
          <p:sp>
            <p:nvSpPr>
              <p:cNvPr id="72" name="矩形: 圆角 71"/>
              <p:cNvSpPr/>
              <p:nvPr/>
            </p:nvSpPr>
            <p:spPr>
              <a:xfrm>
                <a:off x="1234031" y="1849521"/>
                <a:ext cx="1151982" cy="297516"/>
              </a:xfrm>
              <a:prstGeom prst="roundRect">
                <a:avLst>
                  <a:gd name="adj" fmla="val 50000"/>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73" name="品牌搭建"/>
              <p:cNvSpPr txBox="1"/>
              <p:nvPr/>
            </p:nvSpPr>
            <p:spPr>
              <a:xfrm>
                <a:off x="1479828" y="1850006"/>
                <a:ext cx="660400" cy="296545"/>
              </a:xfrm>
              <a:prstGeom prst="rect">
                <a:avLst/>
              </a:prstGeom>
              <a:ln w="12700">
                <a:miter lim="400000"/>
              </a:ln>
            </p:spPr>
            <p:txBody>
              <a:bodyPr wrap="none" lIns="25400" tIns="25400" rIns="25400" bIns="25400" anchor="ctr">
                <a:spAutoFit/>
              </a:bodyPr>
              <a:lstStyle>
                <a:lvl1pPr>
                  <a:defRPr>
                    <a:latin typeface="Lantinghei SC Extralight"/>
                    <a:ea typeface="Lantinghei SC Extralight"/>
                    <a:cs typeface="Lantinghei SC Extralight"/>
                    <a:sym typeface="Lantinghei SC Extraligh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sz="1600" b="0" i="0" u="none" strike="noStrike" kern="1200" cap="none" spc="0" normalizeH="0" baseline="0" noProof="0" dirty="0">
                    <a:ln>
                      <a:noFill/>
                    </a:ln>
                    <a:solidFill>
                      <a:prstClr val="white"/>
                    </a:solidFill>
                    <a:effectLst/>
                    <a:uLnTx/>
                    <a:uFillTx/>
                    <a:latin typeface="+mn-lt"/>
                    <a:ea typeface="+mn-ea"/>
                    <a:cs typeface="+mn-ea"/>
                    <a:sym typeface="+mn-lt"/>
                  </a:rPr>
                  <a:t>通讯</a:t>
                </a:r>
                <a:r>
                  <a:rPr kumimoji="0" lang="zh-CN" sz="1600" b="0" i="0" u="none" strike="noStrike" kern="1200" cap="none" spc="0" normalizeH="0" baseline="0" noProof="0" dirty="0">
                    <a:ln>
                      <a:noFill/>
                    </a:ln>
                    <a:solidFill>
                      <a:prstClr val="white"/>
                    </a:solidFill>
                    <a:effectLst/>
                    <a:uLnTx/>
                    <a:uFillTx/>
                    <a:latin typeface="+mn-lt"/>
                    <a:ea typeface="+mn-ea"/>
                    <a:cs typeface="+mn-ea"/>
                    <a:sym typeface="+mn-lt"/>
                  </a:rPr>
                  <a:t>层</a:t>
                </a:r>
                <a:endParaRPr kumimoji="0" lang="zh-CN" sz="1600" b="0" i="0" u="none" strike="noStrike" kern="1200" cap="none" spc="0" normalizeH="0" baseline="0" noProof="0" dirty="0">
                  <a:ln>
                    <a:noFill/>
                  </a:ln>
                  <a:solidFill>
                    <a:prstClr val="white"/>
                  </a:solidFill>
                  <a:effectLst/>
                  <a:uLnTx/>
                  <a:uFillTx/>
                  <a:latin typeface="+mn-lt"/>
                  <a:ea typeface="+mn-ea"/>
                  <a:cs typeface="+mn-ea"/>
                  <a:sym typeface="+mn-lt"/>
                </a:endParaRPr>
              </a:p>
            </p:txBody>
          </p:sp>
        </p:grpSp>
      </p:grpSp>
      <p:grpSp>
        <p:nvGrpSpPr>
          <p:cNvPr id="74" name="组合 73"/>
          <p:cNvGrpSpPr/>
          <p:nvPr/>
        </p:nvGrpSpPr>
        <p:grpSpPr>
          <a:xfrm>
            <a:off x="659765" y="2986405"/>
            <a:ext cx="7868920" cy="1795770"/>
            <a:chOff x="1234031" y="2811786"/>
            <a:chExt cx="7868920" cy="1341163"/>
          </a:xfrm>
        </p:grpSpPr>
        <p:sp>
          <p:nvSpPr>
            <p:cNvPr id="75" name="品牌新媒体矩阵产品首发声…"/>
            <p:cNvSpPr txBox="1"/>
            <p:nvPr/>
          </p:nvSpPr>
          <p:spPr>
            <a:xfrm>
              <a:off x="1306421" y="3195919"/>
              <a:ext cx="7796530" cy="957030"/>
            </a:xfrm>
            <a:prstGeom prst="rect">
              <a:avLst/>
            </a:prstGeom>
            <a:ln w="12700">
              <a:miter lim="400000"/>
            </a:ln>
          </p:spPr>
          <p:txBody>
            <a:bodyPr wrap="square" lIns="25400" tIns="25400" rIns="25400" bIns="25400" anchor="ctr">
              <a:spAutoFit/>
            </a:bodyPr>
            <a:lstStyle/>
            <a:p>
              <a:pPr marL="0" marR="0" lvl="0" indent="0" algn="just" defTabSz="914400" rtl="0" eaLnBrk="1" fontAlgn="auto" latinLnBrk="0" hangingPunct="1">
                <a:lnSpc>
                  <a:spcPct val="100000"/>
                </a:lnSpc>
                <a:spcBef>
                  <a:spcPts val="0"/>
                </a:spcBef>
                <a:spcAft>
                  <a:spcPts val="0"/>
                </a:spcAft>
                <a:buClrTx/>
                <a:buSzTx/>
                <a:buFontTx/>
                <a:buNone/>
                <a:defRPr>
                  <a:latin typeface="Lantinghei SC Extralight"/>
                  <a:ea typeface="Lantinghei SC Extralight"/>
                  <a:cs typeface="Lantinghei SC Extralight"/>
                  <a:sym typeface="Lantinghei SC Extralight"/>
                </a:defRPr>
              </a:pPr>
              <a:r>
                <a:rPr kumimoji="0" lang="en-US" altLang="zh-CN" sz="1600" b="0" i="0" u="none" strike="noStrike" kern="1200" cap="none" spc="0" normalizeH="0" baseline="0" noProof="1">
                  <a:ln>
                    <a:noFill/>
                  </a:ln>
                  <a:solidFill>
                    <a:prstClr val="black"/>
                  </a:solidFill>
                  <a:effectLst/>
                  <a:uLnTx/>
                  <a:uFillTx/>
                  <a:cs typeface="+mn-ea"/>
                  <a:sym typeface="+mn-lt"/>
                </a:rPr>
                <a:t>存储层包含系统的数据存储，主要数据库为MySQL，用于持久化保存用户数据、日程和笔记内容。</a:t>
              </a:r>
              <a:r>
                <a:rPr kumimoji="0" lang="zh-CN" altLang="en-US" sz="1600" b="0" i="0" u="none" strike="noStrike" kern="1200" cap="none" spc="0" normalizeH="0" baseline="0" noProof="1">
                  <a:ln>
                    <a:noFill/>
                  </a:ln>
                  <a:solidFill>
                    <a:prstClr val="black"/>
                  </a:solidFill>
                  <a:effectLst/>
                  <a:uLnTx/>
                  <a:uFillTx/>
                  <a:cs typeface="+mn-ea"/>
                  <a:sym typeface="+mn-lt"/>
                </a:rPr>
                <a:t>主要</a:t>
              </a:r>
              <a:r>
                <a:rPr kumimoji="0" lang="zh-CN" altLang="en-US" sz="1600" b="0" i="0" u="none" strike="noStrike" kern="1200" cap="none" spc="0" normalizeH="0" baseline="0" noProof="1">
                  <a:ln>
                    <a:noFill/>
                  </a:ln>
                  <a:solidFill>
                    <a:prstClr val="black"/>
                  </a:solidFill>
                  <a:effectLst/>
                  <a:uLnTx/>
                  <a:uFillTx/>
                  <a:cs typeface="+mn-ea"/>
                  <a:sym typeface="+mn-lt"/>
                </a:rPr>
                <a:t>为：用户数据：存储用户的账号信息和登录状态。</a:t>
              </a:r>
              <a:endParaRPr kumimoji="0" lang="zh-CN" altLang="en-US" sz="1600" b="0" i="0" u="none" strike="noStrike" kern="1200" cap="none" spc="0" normalizeH="0" baseline="0" noProof="1">
                <a:ln>
                  <a:noFill/>
                </a:ln>
                <a:solidFill>
                  <a:prstClr val="black"/>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Tx/>
                <a:buSzTx/>
                <a:buFontTx/>
                <a:buNone/>
                <a:defRPr>
                  <a:latin typeface="Lantinghei SC Extralight"/>
                  <a:ea typeface="Lantinghei SC Extralight"/>
                  <a:cs typeface="Lantinghei SC Extralight"/>
                  <a:sym typeface="Lantinghei SC Extralight"/>
                </a:defRPr>
              </a:pPr>
              <a:r>
                <a:rPr kumimoji="0" lang="zh-CN" altLang="en-US" sz="1600" b="0" i="0" u="none" strike="noStrike" kern="1200" cap="none" spc="0" normalizeH="0" baseline="0" noProof="1">
                  <a:ln>
                    <a:noFill/>
                  </a:ln>
                  <a:solidFill>
                    <a:prstClr val="black"/>
                  </a:solidFill>
                  <a:effectLst/>
                  <a:uLnTx/>
                  <a:uFillTx/>
                  <a:cs typeface="+mn-ea"/>
                  <a:sym typeface="+mn-lt"/>
                </a:rPr>
                <a:t>日程管理数据：保存用户的日程安排和任务信息。</a:t>
              </a:r>
              <a:endParaRPr kumimoji="0" lang="zh-CN" altLang="en-US" sz="1600" b="0" i="0" u="none" strike="noStrike" kern="1200" cap="none" spc="0" normalizeH="0" baseline="0" noProof="1">
                <a:ln>
                  <a:noFill/>
                </a:ln>
                <a:solidFill>
                  <a:prstClr val="black"/>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Tx/>
                <a:buSzTx/>
                <a:buFontTx/>
                <a:buNone/>
                <a:defRPr>
                  <a:latin typeface="Lantinghei SC Extralight"/>
                  <a:ea typeface="Lantinghei SC Extralight"/>
                  <a:cs typeface="Lantinghei SC Extralight"/>
                  <a:sym typeface="Lantinghei SC Extralight"/>
                </a:defRPr>
              </a:pPr>
              <a:r>
                <a:rPr kumimoji="0" lang="zh-CN" altLang="en-US" sz="1600" b="0" i="0" u="none" strike="noStrike" kern="1200" cap="none" spc="0" normalizeH="0" baseline="0" noProof="1">
                  <a:ln>
                    <a:noFill/>
                  </a:ln>
                  <a:solidFill>
                    <a:prstClr val="black"/>
                  </a:solidFill>
                  <a:effectLst/>
                  <a:uLnTx/>
                  <a:uFillTx/>
                  <a:cs typeface="+mn-ea"/>
                  <a:sym typeface="+mn-lt"/>
                </a:rPr>
                <a:t>笔记内容：存储用户的笔记，支持文本和图像。</a:t>
              </a:r>
              <a:endParaRPr kumimoji="0" lang="zh-CN" altLang="en-US" sz="1600" b="0" i="0" u="none" strike="noStrike" kern="1200" cap="none" spc="0" normalizeH="0" baseline="0" noProof="1">
                <a:ln>
                  <a:noFill/>
                </a:ln>
                <a:solidFill>
                  <a:prstClr val="black"/>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Tx/>
                <a:buSzTx/>
                <a:buFontTx/>
                <a:buNone/>
                <a:defRPr>
                  <a:latin typeface="Lantinghei SC Extralight"/>
                  <a:ea typeface="Lantinghei SC Extralight"/>
                  <a:cs typeface="Lantinghei SC Extralight"/>
                  <a:sym typeface="Lantinghei SC Extralight"/>
                </a:defRPr>
              </a:pPr>
              <a:r>
                <a:rPr kumimoji="0" lang="zh-CN" altLang="en-US" sz="1600" b="0" i="0" u="none" strike="noStrike" kern="1200" cap="none" spc="0" normalizeH="0" baseline="0" noProof="1">
                  <a:ln>
                    <a:noFill/>
                  </a:ln>
                  <a:solidFill>
                    <a:prstClr val="black"/>
                  </a:solidFill>
                  <a:effectLst/>
                  <a:uLnTx/>
                  <a:uFillTx/>
                  <a:cs typeface="+mn-ea"/>
                  <a:sym typeface="+mn-lt"/>
                </a:rPr>
                <a:t>缓存：加速系统响应，避免频繁的数据库访问。</a:t>
              </a:r>
              <a:endParaRPr kumimoji="0" lang="zh-CN" altLang="en-US" sz="1600" b="0" i="0" u="none" strike="noStrike" kern="1200" cap="none" spc="0" normalizeH="0" baseline="0" noProof="1">
                <a:ln>
                  <a:noFill/>
                </a:ln>
                <a:solidFill>
                  <a:prstClr val="black"/>
                </a:solidFill>
                <a:effectLst/>
                <a:uLnTx/>
                <a:uFillTx/>
                <a:cs typeface="+mn-ea"/>
                <a:sym typeface="+mn-lt"/>
              </a:endParaRPr>
            </a:p>
          </p:txBody>
        </p:sp>
        <p:grpSp>
          <p:nvGrpSpPr>
            <p:cNvPr id="76" name="组合 75"/>
            <p:cNvGrpSpPr/>
            <p:nvPr/>
          </p:nvGrpSpPr>
          <p:grpSpPr>
            <a:xfrm>
              <a:off x="1234031" y="2811786"/>
              <a:ext cx="1151982" cy="297516"/>
              <a:chOff x="1234031" y="2787611"/>
              <a:chExt cx="1151982" cy="297516"/>
            </a:xfrm>
          </p:grpSpPr>
          <p:sp>
            <p:nvSpPr>
              <p:cNvPr id="77" name="矩形: 圆角 76"/>
              <p:cNvSpPr/>
              <p:nvPr/>
            </p:nvSpPr>
            <p:spPr>
              <a:xfrm>
                <a:off x="1234031" y="2787611"/>
                <a:ext cx="1151982" cy="297516"/>
              </a:xfrm>
              <a:prstGeom prst="roundRect">
                <a:avLst>
                  <a:gd name="adj" fmla="val 50000"/>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a:ln>
                    <a:noFill/>
                  </a:ln>
                  <a:solidFill>
                    <a:prstClr val="white"/>
                  </a:solidFill>
                  <a:effectLst/>
                  <a:uLnTx/>
                  <a:uFillTx/>
                  <a:cs typeface="+mn-ea"/>
                  <a:sym typeface="+mn-lt"/>
                </a:endParaRPr>
              </a:p>
            </p:txBody>
          </p:sp>
          <p:sp>
            <p:nvSpPr>
              <p:cNvPr id="78" name="品牌预热"/>
              <p:cNvSpPr txBox="1"/>
              <p:nvPr/>
            </p:nvSpPr>
            <p:spPr>
              <a:xfrm>
                <a:off x="1479831" y="2825632"/>
                <a:ext cx="660400" cy="221473"/>
              </a:xfrm>
              <a:prstGeom prst="rect">
                <a:avLst/>
              </a:prstGeom>
              <a:ln w="12700">
                <a:miter lim="400000"/>
              </a:ln>
            </p:spPr>
            <p:txBody>
              <a:bodyPr wrap="square" lIns="25400" tIns="25400" rIns="25400" bIns="25400" anchor="ctr">
                <a:spAutoFit/>
              </a:bodyPr>
              <a:lstStyle>
                <a:lvl1pPr>
                  <a:defRPr>
                    <a:latin typeface="Lantinghei SC Extralight"/>
                    <a:ea typeface="Lantinghei SC Extralight"/>
                    <a:cs typeface="Lantinghei SC Extralight"/>
                    <a:sym typeface="Lantinghei SC Extraligh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600" b="0" i="0" u="none" strike="noStrike" cap="none" spc="0" normalizeH="0" baseline="0" dirty="0">
                    <a:solidFill>
                      <a:prstClr val="white"/>
                    </a:solidFill>
                    <a:latin typeface="+mn-lt"/>
                    <a:ea typeface="+mn-ea"/>
                    <a:cs typeface="+mn-ea"/>
                    <a:sym typeface="+mn-lt"/>
                  </a:rPr>
                  <a:t>存储层</a:t>
                </a:r>
                <a:endParaRPr kumimoji="0" sz="1600" b="0" i="0" u="none" strike="noStrike" cap="none" spc="0" normalizeH="0" baseline="0" dirty="0">
                  <a:solidFill>
                    <a:prstClr val="white"/>
                  </a:solidFill>
                  <a:latin typeface="+mn-lt"/>
                  <a:ea typeface="+mn-ea"/>
                  <a:cs typeface="+mn-ea"/>
                  <a:sym typeface="+mn-lt"/>
                </a:endParaRPr>
              </a:p>
            </p:txBody>
          </p:sp>
        </p:grpSp>
      </p:grpSp>
      <p:pic>
        <p:nvPicPr>
          <p:cNvPr id="3" name="图片 2"/>
          <p:cNvPicPr>
            <a:picLocks noChangeAspect="1"/>
          </p:cNvPicPr>
          <p:nvPr>
            <p:custDataLst>
              <p:tags r:id="rId1"/>
            </p:custDataLst>
          </p:nvPr>
        </p:nvPicPr>
        <p:blipFill>
          <a:blip r:embed="rId2"/>
          <a:stretch>
            <a:fillRect/>
          </a:stretch>
        </p:blipFill>
        <p:spPr>
          <a:xfrm>
            <a:off x="767080" y="4877435"/>
            <a:ext cx="5613400" cy="1352550"/>
          </a:xfrm>
          <a:prstGeom prst="rect">
            <a:avLst/>
          </a:prstGeom>
        </p:spPr>
      </p:pic>
      <p:grpSp>
        <p:nvGrpSpPr>
          <p:cNvPr id="4" name="组合 3"/>
          <p:cNvGrpSpPr/>
          <p:nvPr/>
        </p:nvGrpSpPr>
        <p:grpSpPr>
          <a:xfrm>
            <a:off x="0" y="1"/>
            <a:ext cx="12192000" cy="650875"/>
            <a:chOff x="0" y="1"/>
            <a:chExt cx="12192000" cy="650875"/>
          </a:xfrm>
        </p:grpSpPr>
        <p:sp>
          <p:nvSpPr>
            <p:cNvPr id="5" name="矩形 4"/>
            <p:cNvSpPr/>
            <p:nvPr>
              <p:custDataLst>
                <p:tags r:id="rId3"/>
              </p:custDataLst>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007831" y="159473"/>
              <a:ext cx="7050894" cy="368300"/>
              <a:chOff x="3664931" y="299173"/>
              <a:chExt cx="7050894" cy="368300"/>
            </a:xfrm>
          </p:grpSpPr>
          <p:sp>
            <p:nvSpPr>
              <p:cNvPr id="8" name="文本框 7"/>
              <p:cNvSpPr txBox="1"/>
              <p:nvPr>
                <p:custDataLst>
                  <p:tags r:id="rId4"/>
                </p:custDataLst>
              </p:nvPr>
            </p:nvSpPr>
            <p:spPr>
              <a:xfrm>
                <a:off x="522350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原型</a:t>
                </a:r>
                <a:r>
                  <a:rPr lang="zh-CN" altLang="en-US" b="1" dirty="0">
                    <a:solidFill>
                      <a:schemeClr val="bg1"/>
                    </a:solidFill>
                    <a:latin typeface="思源黑体 CN Regular" panose="020B0500000000000000" pitchFamily="34" charset="-122"/>
                    <a:ea typeface="思源黑体 CN Regular" panose="020B0500000000000000" pitchFamily="34" charset="-122"/>
                  </a:rPr>
                  <a:t>展示</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10" name="文本框 9"/>
              <p:cNvSpPr txBox="1"/>
              <p:nvPr>
                <p:custDataLst>
                  <p:tags r:id="rId5"/>
                </p:custDataLst>
              </p:nvPr>
            </p:nvSpPr>
            <p:spPr>
              <a:xfrm>
                <a:off x="695098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概要设计</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11" name="文本框 10"/>
              <p:cNvSpPr txBox="1"/>
              <p:nvPr>
                <p:custDataLst>
                  <p:tags r:id="rId6"/>
                </p:custDataLst>
              </p:nvPr>
            </p:nvSpPr>
            <p:spPr>
              <a:xfrm>
                <a:off x="10405945" y="299173"/>
                <a:ext cx="309880" cy="368300"/>
              </a:xfrm>
              <a:prstGeom prst="rect">
                <a:avLst/>
              </a:prstGeom>
              <a:noFill/>
            </p:spPr>
            <p:txBody>
              <a:bodyPr wrap="none" rtlCol="0">
                <a:spAutoFit/>
              </a:bodyPr>
              <a:lstStyle/>
              <a:p>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12" name="文本框 11"/>
              <p:cNvSpPr txBox="1"/>
              <p:nvPr>
                <p:custDataLst>
                  <p:tags r:id="rId7"/>
                </p:custDataLst>
              </p:nvPr>
            </p:nvSpPr>
            <p:spPr>
              <a:xfrm>
                <a:off x="3664931" y="299173"/>
                <a:ext cx="1217930" cy="368300"/>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项目概述</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13" name="直接连接符 12"/>
              <p:cNvCxnSpPr/>
              <p:nvPr>
                <p:custDataLst>
                  <p:tags r:id="rId8"/>
                </p:custDataLst>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custDataLst>
                  <p:tags r:id="rId9"/>
                </p:custDataLst>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custDataLst>
                  <p:tags r:id="rId10"/>
                </p:custDataLst>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custDataLst>
                  <p:tags r:id="rId11"/>
                </p:custDataLst>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等腰三角形 15"/>
            <p:cNvSpPr/>
            <p:nvPr>
              <p:custDataLst>
                <p:tags r:id="rId12"/>
              </p:custDataLst>
            </p:nvPr>
          </p:nvSpPr>
          <p:spPr>
            <a:xfrm>
              <a:off x="7428405" y="501650"/>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5669066"/>
            <a:ext cx="12192000" cy="123782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p:cNvSpPr txBox="1"/>
          <p:nvPr/>
        </p:nvSpPr>
        <p:spPr>
          <a:xfrm>
            <a:off x="979805" y="3195320"/>
            <a:ext cx="5624830" cy="307975"/>
          </a:xfrm>
          <a:prstGeom prst="rect">
            <a:avLst/>
          </a:prstGeom>
          <a:noFill/>
        </p:spPr>
        <p:txBody>
          <a:bodyPr wrap="none" rtlCol="0">
            <a:spAutoFit/>
          </a:bodyPr>
          <a:lstStyle/>
          <a:p>
            <a:r>
              <a:rPr lang="en-US" altLang="zh-CN" sz="1400" spc="600" dirty="0">
                <a:solidFill>
                  <a:schemeClr val="bg1"/>
                </a:solidFill>
                <a:cs typeface="+mn-ea"/>
                <a:sym typeface="+mn-lt"/>
              </a:rPr>
              <a:t>Graduation thesis defense template</a:t>
            </a:r>
            <a:endParaRPr lang="zh-CN" altLang="en-US" sz="1400" spc="600" dirty="0">
              <a:solidFill>
                <a:schemeClr val="bg1"/>
              </a:solidFill>
              <a:cs typeface="+mn-ea"/>
              <a:sym typeface="+mn-lt"/>
            </a:endParaRPr>
          </a:p>
        </p:txBody>
      </p:sp>
      <p:grpSp>
        <p:nvGrpSpPr>
          <p:cNvPr id="23" name="组合 22"/>
          <p:cNvGrpSpPr/>
          <p:nvPr/>
        </p:nvGrpSpPr>
        <p:grpSpPr>
          <a:xfrm>
            <a:off x="633095" y="1750060"/>
            <a:ext cx="1952556" cy="4512945"/>
            <a:chOff x="1095" y="2756"/>
            <a:chExt cx="3447" cy="7107"/>
          </a:xfrm>
        </p:grpSpPr>
        <p:sp>
          <p:nvSpPr>
            <p:cNvPr id="6" name="矩形: 圆角 5"/>
            <p:cNvSpPr/>
            <p:nvPr/>
          </p:nvSpPr>
          <p:spPr>
            <a:xfrm>
              <a:off x="1163" y="2756"/>
              <a:ext cx="3379" cy="6990"/>
            </a:xfrm>
            <a:prstGeom prst="roundRect">
              <a:avLst>
                <a:gd name="adj" fmla="val 3703"/>
              </a:avLst>
            </a:prstGeom>
            <a:solidFill>
              <a:schemeClr val="bg1"/>
            </a:solidFill>
            <a:ln>
              <a:noFill/>
            </a:ln>
            <a:effectLst>
              <a:outerShdw blurRad="673100" dist="114300" dir="5400000" algn="t" rotWithShape="0">
                <a:srgbClr val="203B7B">
                  <a:alpha val="10000"/>
                </a:srgbClr>
              </a:outerShdw>
              <a:reflection blurRad="6350" stA="90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p:cNvSpPr txBox="1"/>
            <p:nvPr/>
          </p:nvSpPr>
          <p:spPr>
            <a:xfrm>
              <a:off x="1316" y="7781"/>
              <a:ext cx="3163" cy="208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0" b="0" i="0" u="none" strike="noStrike" kern="1200" cap="none" spc="0" normalizeH="0" baseline="0" noProof="0" dirty="0">
                  <a:ln>
                    <a:noFill/>
                  </a:ln>
                  <a:solidFill>
                    <a:srgbClr val="F0F4FA"/>
                  </a:solidFill>
                  <a:effectLst>
                    <a:reflection blurRad="279400" stA="55000" endA="50" endPos="85000" dist="88900" dir="5400000" sy="-100000" algn="bl" rotWithShape="0"/>
                  </a:effectLst>
                  <a:uLnTx/>
                  <a:uFillTx/>
                  <a:cs typeface="+mn-ea"/>
                  <a:sym typeface="+mn-lt"/>
                </a:rPr>
                <a:t>01</a:t>
              </a:r>
              <a:endParaRPr kumimoji="0" lang="en-US" altLang="zh-CN" sz="8000" b="0" i="0" u="none" strike="noStrike" kern="1200" cap="none" spc="0" normalizeH="0" baseline="0" noProof="0" dirty="0">
                <a:ln>
                  <a:noFill/>
                </a:ln>
                <a:solidFill>
                  <a:srgbClr val="F0F4FA"/>
                </a:solidFill>
                <a:effectLst>
                  <a:reflection blurRad="279400" stA="55000" endA="50" endPos="85000" dist="88900" dir="5400000" sy="-100000" algn="bl" rotWithShape="0"/>
                </a:effectLst>
                <a:uLnTx/>
                <a:uFillTx/>
                <a:cs typeface="+mn-ea"/>
                <a:sym typeface="+mn-lt"/>
              </a:endParaRPr>
            </a:p>
          </p:txBody>
        </p:sp>
        <p:sp>
          <p:nvSpPr>
            <p:cNvPr id="17" name="文本框 16"/>
            <p:cNvSpPr txBox="1"/>
            <p:nvPr/>
          </p:nvSpPr>
          <p:spPr>
            <a:xfrm>
              <a:off x="1209" y="4493"/>
              <a:ext cx="3128" cy="3469"/>
            </a:xfrm>
            <a:prstGeom prst="rect">
              <a:avLst/>
            </a:prstGeom>
            <a:noFill/>
          </p:spPr>
          <p:txBody>
            <a:bodyPr wrap="square">
              <a:noAutofit/>
            </a:body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400" b="0" i="0" u="none" strike="noStrike" kern="1200" cap="none" spc="0" normalizeH="0" baseline="0" noProof="1">
                  <a:ln>
                    <a:noFill/>
                  </a:ln>
                  <a:solidFill>
                    <a:schemeClr val="bg1">
                      <a:lumMod val="75000"/>
                    </a:schemeClr>
                  </a:solidFill>
                  <a:effectLst/>
                  <a:uLnTx/>
                  <a:uFillTx/>
                  <a:cs typeface="+mn-ea"/>
                  <a:sym typeface="+mn-lt"/>
                </a:rPr>
                <a:t>用户认证：验证用户身份，确保数据安全。</a:t>
              </a:r>
              <a:endParaRPr kumimoji="0" lang="en-US" altLang="zh-CN" sz="14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400" b="0" i="0" u="none" strike="noStrike" kern="1200" cap="none" spc="0" normalizeH="0" baseline="0" noProof="1">
                  <a:ln>
                    <a:noFill/>
                  </a:ln>
                  <a:solidFill>
                    <a:schemeClr val="bg1">
                      <a:lumMod val="75000"/>
                    </a:schemeClr>
                  </a:solidFill>
                  <a:effectLst/>
                  <a:uLnTx/>
                  <a:uFillTx/>
                  <a:cs typeface="+mn-ea"/>
                  <a:sym typeface="+mn-lt"/>
                </a:rPr>
                <a:t>消息中心：向用户推送系统通知和消息。</a:t>
              </a:r>
              <a:endParaRPr kumimoji="0" lang="en-US" altLang="zh-CN" sz="14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400" b="0" i="0" u="none" strike="noStrike" kern="1200" cap="none" spc="0" normalizeH="0" baseline="0" noProof="1">
                  <a:ln>
                    <a:noFill/>
                  </a:ln>
                  <a:solidFill>
                    <a:schemeClr val="bg1">
                      <a:lumMod val="75000"/>
                    </a:schemeClr>
                  </a:solidFill>
                  <a:effectLst/>
                  <a:uLnTx/>
                  <a:uFillTx/>
                  <a:cs typeface="+mn-ea"/>
                  <a:sym typeface="+mn-lt"/>
                </a:rPr>
                <a:t>搜索：支持关键词搜索，便于用户查找笔记和日程。</a:t>
              </a:r>
              <a:endParaRPr kumimoji="0" lang="en-US" altLang="zh-CN" sz="1400" b="0" i="0" u="none" strike="noStrike" kern="1200" cap="none" spc="0" normalizeH="0" baseline="0" noProof="1">
                <a:ln>
                  <a:noFill/>
                </a:ln>
                <a:solidFill>
                  <a:schemeClr val="bg1">
                    <a:lumMod val="75000"/>
                  </a:schemeClr>
                </a:solidFill>
                <a:effectLst/>
                <a:uLnTx/>
                <a:uFillTx/>
                <a:cs typeface="+mn-ea"/>
                <a:sym typeface="+mn-lt"/>
              </a:endParaRPr>
            </a:p>
          </p:txBody>
        </p:sp>
        <p:sp>
          <p:nvSpPr>
            <p:cNvPr id="24" name="文本框 23"/>
            <p:cNvSpPr txBox="1"/>
            <p:nvPr/>
          </p:nvSpPr>
          <p:spPr>
            <a:xfrm>
              <a:off x="1095" y="3253"/>
              <a:ext cx="3327" cy="62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rgbClr val="0E419C"/>
                  </a:solidFill>
                  <a:cs typeface="+mn-ea"/>
                  <a:sym typeface="+mn-lt"/>
                </a:rPr>
                <a:t>基础业务</a:t>
              </a:r>
              <a:endParaRPr lang="zh-CN" altLang="en-US" sz="2000" dirty="0">
                <a:solidFill>
                  <a:srgbClr val="0E419C"/>
                </a:solidFill>
                <a:cs typeface="+mn-ea"/>
                <a:sym typeface="+mn-lt"/>
              </a:endParaRPr>
            </a:p>
          </p:txBody>
        </p:sp>
      </p:grpSp>
      <p:grpSp>
        <p:nvGrpSpPr>
          <p:cNvPr id="4" name="组合 3"/>
          <p:cNvGrpSpPr/>
          <p:nvPr/>
        </p:nvGrpSpPr>
        <p:grpSpPr>
          <a:xfrm>
            <a:off x="341617" y="936575"/>
            <a:ext cx="2752401" cy="460375"/>
            <a:chOff x="934400" y="936575"/>
            <a:chExt cx="2752401" cy="460375"/>
          </a:xfrm>
        </p:grpSpPr>
        <p:sp>
          <p:nvSpPr>
            <p:cNvPr id="2" name="文本框 1"/>
            <p:cNvSpPr txBox="1"/>
            <p:nvPr/>
          </p:nvSpPr>
          <p:spPr>
            <a:xfrm>
              <a:off x="1065521" y="936575"/>
              <a:ext cx="2621280" cy="460375"/>
            </a:xfrm>
            <a:prstGeom prst="rect">
              <a:avLst/>
            </a:prstGeom>
            <a:noFill/>
          </p:spPr>
          <p:txBody>
            <a:bodyPr wrap="none" rtlCol="0">
              <a:spAutoFit/>
            </a:bodyPr>
            <a:lstStyle/>
            <a:p>
              <a:r>
                <a:rPr lang="zh-CN" altLang="en-US" sz="2400" dirty="0">
                  <a:solidFill>
                    <a:srgbClr val="0E419C"/>
                  </a:solidFill>
                </a:rPr>
                <a:t>主要功能模块</a:t>
              </a:r>
              <a:r>
                <a:rPr lang="zh-CN" altLang="en-US" sz="2400" dirty="0">
                  <a:solidFill>
                    <a:srgbClr val="0E419C"/>
                  </a:solidFill>
                </a:rPr>
                <a:t>简介</a:t>
              </a:r>
              <a:endParaRPr lang="zh-CN" altLang="en-US" sz="2400" dirty="0">
                <a:solidFill>
                  <a:srgbClr val="0E419C"/>
                </a:solidFill>
              </a:endParaRPr>
            </a:p>
          </p:txBody>
        </p:sp>
        <p:sp>
          <p:nvSpPr>
            <p:cNvPr id="3" name="矩形 2"/>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2854325" y="1750060"/>
            <a:ext cx="1952556" cy="4512945"/>
            <a:chOff x="1095" y="2756"/>
            <a:chExt cx="3447" cy="7107"/>
          </a:xfrm>
        </p:grpSpPr>
        <p:sp>
          <p:nvSpPr>
            <p:cNvPr id="26" name="矩形: 圆角 5"/>
            <p:cNvSpPr/>
            <p:nvPr>
              <p:custDataLst>
                <p:tags r:id="rId1"/>
              </p:custDataLst>
            </p:nvPr>
          </p:nvSpPr>
          <p:spPr>
            <a:xfrm>
              <a:off x="1163" y="2756"/>
              <a:ext cx="3379" cy="6990"/>
            </a:xfrm>
            <a:prstGeom prst="roundRect">
              <a:avLst>
                <a:gd name="adj" fmla="val 3703"/>
              </a:avLst>
            </a:prstGeom>
            <a:solidFill>
              <a:schemeClr val="bg1"/>
            </a:solidFill>
            <a:ln>
              <a:noFill/>
            </a:ln>
            <a:effectLst>
              <a:outerShdw blurRad="673100" dist="114300" dir="5400000" algn="t" rotWithShape="0">
                <a:srgbClr val="203B7B">
                  <a:alpha val="10000"/>
                </a:srgbClr>
              </a:outerShdw>
              <a:reflection blurRad="6350" stA="90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27" name="文本框 26"/>
            <p:cNvSpPr txBox="1"/>
            <p:nvPr>
              <p:custDataLst>
                <p:tags r:id="rId2"/>
              </p:custDataLst>
            </p:nvPr>
          </p:nvSpPr>
          <p:spPr>
            <a:xfrm>
              <a:off x="1316" y="7781"/>
              <a:ext cx="3163" cy="2082"/>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0" b="0" i="0" u="none" strike="noStrike" kern="1200" cap="none" spc="0" normalizeH="0" baseline="0" noProof="0" dirty="0">
                  <a:ln>
                    <a:noFill/>
                  </a:ln>
                  <a:solidFill>
                    <a:srgbClr val="F0F4FA"/>
                  </a:solidFill>
                  <a:effectLst>
                    <a:reflection blurRad="279400" stA="55000" endA="50" endPos="85000" dist="88900" dir="5400000" sy="-100000" algn="bl" rotWithShape="0"/>
                  </a:effectLst>
                  <a:uLnTx/>
                  <a:uFillTx/>
                  <a:cs typeface="+mn-ea"/>
                  <a:sym typeface="+mn-lt"/>
                </a:rPr>
                <a:t>02</a:t>
              </a:r>
              <a:endParaRPr kumimoji="0" lang="en-US" altLang="zh-CN" sz="8000" b="0" i="0" u="none" strike="noStrike" kern="1200" cap="none" spc="0" normalizeH="0" baseline="0" noProof="0" dirty="0">
                <a:ln>
                  <a:noFill/>
                </a:ln>
                <a:solidFill>
                  <a:srgbClr val="F0F4FA"/>
                </a:solidFill>
                <a:effectLst>
                  <a:reflection blurRad="279400" stA="55000" endA="50" endPos="85000" dist="88900" dir="5400000" sy="-100000" algn="bl" rotWithShape="0"/>
                </a:effectLst>
                <a:uLnTx/>
                <a:uFillTx/>
                <a:cs typeface="+mn-ea"/>
                <a:sym typeface="+mn-lt"/>
              </a:endParaRPr>
            </a:p>
          </p:txBody>
        </p:sp>
        <p:sp>
          <p:nvSpPr>
            <p:cNvPr id="28" name="文本框 27"/>
            <p:cNvSpPr txBox="1"/>
            <p:nvPr>
              <p:custDataLst>
                <p:tags r:id="rId3"/>
              </p:custDataLst>
            </p:nvPr>
          </p:nvSpPr>
          <p:spPr>
            <a:xfrm>
              <a:off x="1209" y="4493"/>
              <a:ext cx="3128" cy="3469"/>
            </a:xfrm>
            <a:prstGeom prst="rect">
              <a:avLst/>
            </a:prstGeom>
            <a:noFill/>
          </p:spPr>
          <p:txBody>
            <a:bodyPr wrap="square">
              <a:noAutofit/>
            </a:bodyPr>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400" b="0" i="0" u="none" strike="noStrike" kern="1200" cap="none" spc="0" normalizeH="0" baseline="0" noProof="1">
                  <a:ln>
                    <a:noFill/>
                  </a:ln>
                  <a:solidFill>
                    <a:schemeClr val="bg1">
                      <a:lumMod val="75000"/>
                    </a:schemeClr>
                  </a:solidFill>
                  <a:effectLst/>
                  <a:uLnTx/>
                  <a:uFillTx/>
                  <a:cs typeface="+mn-ea"/>
                  <a:sym typeface="+mn-lt"/>
                </a:rPr>
                <a:t>事件编辑：用户可以创建、编辑和管理日程。</a:t>
              </a:r>
              <a:endParaRPr kumimoji="0" lang="en-US" altLang="zh-CN" sz="14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400" b="0" i="0" u="none" strike="noStrike" kern="1200" cap="none" spc="0" normalizeH="0" baseline="0" noProof="1">
                  <a:ln>
                    <a:noFill/>
                  </a:ln>
                  <a:solidFill>
                    <a:schemeClr val="bg1">
                      <a:lumMod val="75000"/>
                    </a:schemeClr>
                  </a:solidFill>
                  <a:effectLst/>
                  <a:uLnTx/>
                  <a:uFillTx/>
                  <a:cs typeface="+mn-ea"/>
                  <a:sym typeface="+mn-lt"/>
                </a:rPr>
                <a:t>提醒通知：在用户设定的时间点，发送任务提醒。</a:t>
              </a:r>
              <a:endParaRPr kumimoji="0" lang="en-US" altLang="zh-CN" sz="14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400" b="0" i="0" u="none" strike="noStrike" kern="1200" cap="none" spc="0" normalizeH="0" baseline="0" noProof="1">
                  <a:ln>
                    <a:noFill/>
                  </a:ln>
                  <a:solidFill>
                    <a:schemeClr val="bg1">
                      <a:lumMod val="75000"/>
                    </a:schemeClr>
                  </a:solidFill>
                  <a:effectLst/>
                  <a:uLnTx/>
                  <a:uFillTx/>
                  <a:cs typeface="+mn-ea"/>
                  <a:sym typeface="+mn-lt"/>
                </a:rPr>
                <a:t>冲突检测：自动检测日程冲突并提醒用户。</a:t>
              </a:r>
              <a:endParaRPr kumimoji="0" lang="en-US" altLang="zh-CN" sz="1400" b="0" i="0" u="none" strike="noStrike" kern="1200" cap="none" spc="0" normalizeH="0" baseline="0" noProof="1">
                <a:ln>
                  <a:noFill/>
                </a:ln>
                <a:solidFill>
                  <a:schemeClr val="bg1">
                    <a:lumMod val="75000"/>
                  </a:schemeClr>
                </a:solidFill>
                <a:effectLst/>
                <a:uLnTx/>
                <a:uFillTx/>
                <a:cs typeface="+mn-ea"/>
                <a:sym typeface="+mn-lt"/>
              </a:endParaRPr>
            </a:p>
          </p:txBody>
        </p:sp>
        <p:sp>
          <p:nvSpPr>
            <p:cNvPr id="29" name="文本框 28"/>
            <p:cNvSpPr txBox="1"/>
            <p:nvPr>
              <p:custDataLst>
                <p:tags r:id="rId4"/>
              </p:custDataLst>
            </p:nvPr>
          </p:nvSpPr>
          <p:spPr>
            <a:xfrm>
              <a:off x="1095" y="3253"/>
              <a:ext cx="3327" cy="628"/>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rgbClr val="0E419C"/>
                  </a:solidFill>
                  <a:cs typeface="+mn-ea"/>
                  <a:sym typeface="+mn-lt"/>
                </a:rPr>
                <a:t>日程管理</a:t>
              </a:r>
              <a:endParaRPr lang="zh-CN" altLang="en-US" sz="2000" dirty="0">
                <a:solidFill>
                  <a:srgbClr val="0E419C"/>
                </a:solidFill>
                <a:cs typeface="+mn-ea"/>
                <a:sym typeface="+mn-lt"/>
              </a:endParaRPr>
            </a:p>
          </p:txBody>
        </p:sp>
      </p:grpSp>
      <p:grpSp>
        <p:nvGrpSpPr>
          <p:cNvPr id="30" name="组合 29"/>
          <p:cNvGrpSpPr/>
          <p:nvPr/>
        </p:nvGrpSpPr>
        <p:grpSpPr>
          <a:xfrm>
            <a:off x="5114290" y="1772920"/>
            <a:ext cx="1952556" cy="4512945"/>
            <a:chOff x="1095" y="2756"/>
            <a:chExt cx="3447" cy="7107"/>
          </a:xfrm>
        </p:grpSpPr>
        <p:sp>
          <p:nvSpPr>
            <p:cNvPr id="31" name="矩形: 圆角 5"/>
            <p:cNvSpPr/>
            <p:nvPr>
              <p:custDataLst>
                <p:tags r:id="rId5"/>
              </p:custDataLst>
            </p:nvPr>
          </p:nvSpPr>
          <p:spPr>
            <a:xfrm>
              <a:off x="1163" y="2756"/>
              <a:ext cx="3379" cy="6990"/>
            </a:xfrm>
            <a:prstGeom prst="roundRect">
              <a:avLst>
                <a:gd name="adj" fmla="val 3703"/>
              </a:avLst>
            </a:prstGeom>
            <a:solidFill>
              <a:schemeClr val="bg1"/>
            </a:solidFill>
            <a:ln>
              <a:noFill/>
            </a:ln>
            <a:effectLst>
              <a:outerShdw blurRad="673100" dist="114300" dir="5400000" algn="t" rotWithShape="0">
                <a:srgbClr val="203B7B">
                  <a:alpha val="10000"/>
                </a:srgbClr>
              </a:outerShdw>
              <a:reflection blurRad="6350" stA="90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31"/>
            <p:cNvSpPr txBox="1"/>
            <p:nvPr>
              <p:custDataLst>
                <p:tags r:id="rId6"/>
              </p:custDataLst>
            </p:nvPr>
          </p:nvSpPr>
          <p:spPr>
            <a:xfrm>
              <a:off x="1316" y="7781"/>
              <a:ext cx="3163" cy="208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0" b="0" i="0" u="none" strike="noStrike" kern="1200" cap="none" spc="0" normalizeH="0" baseline="0" noProof="0" dirty="0">
                  <a:ln>
                    <a:noFill/>
                  </a:ln>
                  <a:solidFill>
                    <a:srgbClr val="F0F4FA"/>
                  </a:solidFill>
                  <a:effectLst>
                    <a:reflection blurRad="279400" stA="55000" endA="50" endPos="85000" dist="88900" dir="5400000" sy="-100000" algn="bl" rotWithShape="0"/>
                  </a:effectLst>
                  <a:uLnTx/>
                  <a:uFillTx/>
                  <a:cs typeface="+mn-ea"/>
                  <a:sym typeface="+mn-lt"/>
                </a:rPr>
                <a:t>03</a:t>
              </a:r>
              <a:endParaRPr kumimoji="0" lang="en-US" altLang="zh-CN" sz="8000" b="0" i="0" u="none" strike="noStrike" kern="1200" cap="none" spc="0" normalizeH="0" baseline="0" noProof="0" dirty="0">
                <a:ln>
                  <a:noFill/>
                </a:ln>
                <a:solidFill>
                  <a:srgbClr val="F0F4FA"/>
                </a:solidFill>
                <a:effectLst>
                  <a:reflection blurRad="279400" stA="55000" endA="50" endPos="85000" dist="88900" dir="5400000" sy="-100000" algn="bl" rotWithShape="0"/>
                </a:effectLst>
                <a:uLnTx/>
                <a:uFillTx/>
                <a:cs typeface="+mn-ea"/>
                <a:sym typeface="+mn-lt"/>
              </a:endParaRPr>
            </a:p>
          </p:txBody>
        </p:sp>
        <p:sp>
          <p:nvSpPr>
            <p:cNvPr id="33" name="文本框 32"/>
            <p:cNvSpPr txBox="1"/>
            <p:nvPr>
              <p:custDataLst>
                <p:tags r:id="rId7"/>
              </p:custDataLst>
            </p:nvPr>
          </p:nvSpPr>
          <p:spPr>
            <a:xfrm>
              <a:off x="1209" y="4493"/>
              <a:ext cx="3128" cy="3469"/>
            </a:xfrm>
            <a:prstGeom prst="rect">
              <a:avLst/>
            </a:prstGeom>
            <a:noFill/>
          </p:spPr>
          <p:txBody>
            <a:bodyPr wrap="square">
              <a:noAutofit/>
            </a:body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lang="en-US" altLang="zh-CN" sz="1400">
                  <a:ln>
                    <a:noFill/>
                  </a:ln>
                  <a:solidFill>
                    <a:schemeClr val="bg1">
                      <a:lumMod val="75000"/>
                    </a:schemeClr>
                  </a:solidFill>
                  <a:effectLst/>
                  <a:uLnTx/>
                  <a:uFillTx/>
                  <a:cs typeface="+mn-ea"/>
                  <a:sym typeface="+mn-lt"/>
                </a:rPr>
                <a:t>编辑与标签：用户可以编辑笔记并添加标签。</a:t>
              </a:r>
              <a:endParaRPr lang="en-US" altLang="zh-CN" sz="1400">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lang="en-US" altLang="zh-CN" sz="1400">
                  <a:ln>
                    <a:noFill/>
                  </a:ln>
                  <a:solidFill>
                    <a:schemeClr val="bg1">
                      <a:lumMod val="75000"/>
                    </a:schemeClr>
                  </a:solidFill>
                  <a:effectLst/>
                  <a:uLnTx/>
                  <a:uFillTx/>
                  <a:cs typeface="+mn-ea"/>
                  <a:sym typeface="+mn-lt"/>
                </a:rPr>
                <a:t>AI交互：提供美化、摘要生成和知识问答等功能。</a:t>
              </a:r>
              <a:endParaRPr lang="en-US" altLang="zh-CN" sz="1400">
                <a:ln>
                  <a:noFill/>
                </a:ln>
                <a:solidFill>
                  <a:schemeClr val="bg1">
                    <a:lumMod val="75000"/>
                  </a:schemeClr>
                </a:solidFill>
                <a:effectLst/>
                <a:uLnTx/>
                <a:uFillTx/>
                <a:cs typeface="+mn-ea"/>
                <a:sym typeface="+mn-lt"/>
              </a:endParaRPr>
            </a:p>
          </p:txBody>
        </p:sp>
        <p:sp>
          <p:nvSpPr>
            <p:cNvPr id="34" name="文本框 33"/>
            <p:cNvSpPr txBox="1"/>
            <p:nvPr>
              <p:custDataLst>
                <p:tags r:id="rId8"/>
              </p:custDataLst>
            </p:nvPr>
          </p:nvSpPr>
          <p:spPr>
            <a:xfrm>
              <a:off x="1095" y="3253"/>
              <a:ext cx="3327" cy="62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rgbClr val="0E419C"/>
                  </a:solidFill>
                  <a:cs typeface="+mn-ea"/>
                  <a:sym typeface="+mn-lt"/>
                </a:rPr>
                <a:t>笔记整理</a:t>
              </a:r>
              <a:endParaRPr lang="zh-CN" altLang="en-US" sz="2000" dirty="0">
                <a:solidFill>
                  <a:srgbClr val="0E419C"/>
                </a:solidFill>
                <a:cs typeface="+mn-ea"/>
                <a:sym typeface="+mn-lt"/>
              </a:endParaRPr>
            </a:p>
          </p:txBody>
        </p:sp>
      </p:grpSp>
      <p:grpSp>
        <p:nvGrpSpPr>
          <p:cNvPr id="46" name="组合 45"/>
          <p:cNvGrpSpPr/>
          <p:nvPr/>
        </p:nvGrpSpPr>
        <p:grpSpPr>
          <a:xfrm>
            <a:off x="7380605" y="1772920"/>
            <a:ext cx="1952556" cy="4512945"/>
            <a:chOff x="1095" y="2756"/>
            <a:chExt cx="3447" cy="7107"/>
          </a:xfrm>
        </p:grpSpPr>
        <p:sp>
          <p:nvSpPr>
            <p:cNvPr id="47" name="矩形: 圆角 5"/>
            <p:cNvSpPr/>
            <p:nvPr>
              <p:custDataLst>
                <p:tags r:id="rId9"/>
              </p:custDataLst>
            </p:nvPr>
          </p:nvSpPr>
          <p:spPr>
            <a:xfrm>
              <a:off x="1163" y="2756"/>
              <a:ext cx="3379" cy="6990"/>
            </a:xfrm>
            <a:prstGeom prst="roundRect">
              <a:avLst>
                <a:gd name="adj" fmla="val 3703"/>
              </a:avLst>
            </a:prstGeom>
            <a:solidFill>
              <a:schemeClr val="bg1"/>
            </a:solidFill>
            <a:ln>
              <a:noFill/>
            </a:ln>
            <a:effectLst>
              <a:outerShdw blurRad="673100" dist="114300" dir="5400000" algn="t" rotWithShape="0">
                <a:srgbClr val="203B7B">
                  <a:alpha val="10000"/>
                </a:srgbClr>
              </a:outerShdw>
              <a:reflection blurRad="6350" stA="90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文本框 47"/>
            <p:cNvSpPr txBox="1"/>
            <p:nvPr>
              <p:custDataLst>
                <p:tags r:id="rId10"/>
              </p:custDataLst>
            </p:nvPr>
          </p:nvSpPr>
          <p:spPr>
            <a:xfrm>
              <a:off x="1316" y="7781"/>
              <a:ext cx="3163" cy="208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0" b="0" i="0" u="none" strike="noStrike" kern="1200" cap="none" spc="0" normalizeH="0" baseline="0" noProof="0" dirty="0">
                  <a:ln>
                    <a:noFill/>
                  </a:ln>
                  <a:solidFill>
                    <a:srgbClr val="F0F4FA"/>
                  </a:solidFill>
                  <a:effectLst>
                    <a:reflection blurRad="279400" stA="55000" endA="50" endPos="85000" dist="88900" dir="5400000" sy="-100000" algn="bl" rotWithShape="0"/>
                  </a:effectLst>
                  <a:uLnTx/>
                  <a:uFillTx/>
                  <a:cs typeface="+mn-ea"/>
                  <a:sym typeface="+mn-lt"/>
                </a:rPr>
                <a:t>04</a:t>
              </a:r>
              <a:endParaRPr kumimoji="0" lang="en-US" altLang="zh-CN" sz="8000" b="0" i="0" u="none" strike="noStrike" kern="1200" cap="none" spc="0" normalizeH="0" baseline="0" noProof="0" dirty="0">
                <a:ln>
                  <a:noFill/>
                </a:ln>
                <a:solidFill>
                  <a:srgbClr val="F0F4FA"/>
                </a:solidFill>
                <a:effectLst>
                  <a:reflection blurRad="279400" stA="55000" endA="50" endPos="85000" dist="88900" dir="5400000" sy="-100000" algn="bl" rotWithShape="0"/>
                </a:effectLst>
                <a:uLnTx/>
                <a:uFillTx/>
                <a:cs typeface="+mn-ea"/>
                <a:sym typeface="+mn-lt"/>
              </a:endParaRPr>
            </a:p>
          </p:txBody>
        </p:sp>
        <p:sp>
          <p:nvSpPr>
            <p:cNvPr id="49" name="文本框 48"/>
            <p:cNvSpPr txBox="1"/>
            <p:nvPr>
              <p:custDataLst>
                <p:tags r:id="rId11"/>
              </p:custDataLst>
            </p:nvPr>
          </p:nvSpPr>
          <p:spPr>
            <a:xfrm>
              <a:off x="1209" y="4493"/>
              <a:ext cx="3128" cy="3469"/>
            </a:xfrm>
            <a:prstGeom prst="rect">
              <a:avLst/>
            </a:prstGeom>
            <a:noFill/>
          </p:spPr>
          <p:txBody>
            <a:bodyPr wrap="square">
              <a:noAutofit/>
            </a:body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400" b="0" i="0" u="none" strike="noStrike" kern="1200" cap="none" spc="0" normalizeH="0" baseline="0" noProof="1">
                  <a:ln>
                    <a:noFill/>
                  </a:ln>
                  <a:solidFill>
                    <a:schemeClr val="bg1">
                      <a:lumMod val="75000"/>
                    </a:schemeClr>
                  </a:solidFill>
                  <a:effectLst/>
                  <a:uLnTx/>
                  <a:uFillTx/>
                  <a:cs typeface="+mn-ea"/>
                  <a:sym typeface="+mn-lt"/>
                </a:rPr>
                <a:t>语法检查：检查用户的文本语法并提供修正。</a:t>
              </a:r>
              <a:endParaRPr kumimoji="0" lang="en-US" altLang="zh-CN" sz="14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400" b="0" i="0" u="none" strike="noStrike" kern="1200" cap="none" spc="0" normalizeH="0" baseline="0" noProof="1">
                  <a:ln>
                    <a:noFill/>
                  </a:ln>
                  <a:solidFill>
                    <a:schemeClr val="bg1">
                      <a:lumMod val="75000"/>
                    </a:schemeClr>
                  </a:solidFill>
                  <a:effectLst/>
                  <a:uLnTx/>
                  <a:uFillTx/>
                  <a:cs typeface="+mn-ea"/>
                  <a:sym typeface="+mn-lt"/>
                </a:rPr>
                <a:t>风格建议：帮助用户改进写作风格。</a:t>
              </a:r>
              <a:endParaRPr kumimoji="0" lang="en-US" altLang="zh-CN" sz="14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400" b="0" i="0" u="none" strike="noStrike" kern="1200" cap="none" spc="0" normalizeH="0" baseline="0" noProof="1">
                  <a:ln>
                    <a:noFill/>
                  </a:ln>
                  <a:solidFill>
                    <a:schemeClr val="bg1">
                      <a:lumMod val="75000"/>
                    </a:schemeClr>
                  </a:solidFill>
                  <a:effectLst/>
                  <a:uLnTx/>
                  <a:uFillTx/>
                  <a:cs typeface="+mn-ea"/>
                  <a:sym typeface="+mn-lt"/>
                </a:rPr>
                <a:t>AI接口：提供AI生成的写作建议和灵感。</a:t>
              </a:r>
              <a:endParaRPr kumimoji="0" lang="en-US" altLang="zh-CN" sz="1400" b="0" i="0" u="none" strike="noStrike" kern="1200" cap="none" spc="0" normalizeH="0" baseline="0" noProof="1">
                <a:ln>
                  <a:noFill/>
                </a:ln>
                <a:solidFill>
                  <a:schemeClr val="bg1">
                    <a:lumMod val="75000"/>
                  </a:schemeClr>
                </a:solidFill>
                <a:effectLst/>
                <a:uLnTx/>
                <a:uFillTx/>
                <a:cs typeface="+mn-ea"/>
                <a:sym typeface="+mn-lt"/>
              </a:endParaRPr>
            </a:p>
          </p:txBody>
        </p:sp>
        <p:sp>
          <p:nvSpPr>
            <p:cNvPr id="50" name="文本框 49"/>
            <p:cNvSpPr txBox="1"/>
            <p:nvPr>
              <p:custDataLst>
                <p:tags r:id="rId12"/>
              </p:custDataLst>
            </p:nvPr>
          </p:nvSpPr>
          <p:spPr>
            <a:xfrm>
              <a:off x="1095" y="3253"/>
              <a:ext cx="3327" cy="62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rgbClr val="0E419C"/>
                  </a:solidFill>
                  <a:cs typeface="+mn-ea"/>
                  <a:sym typeface="+mn-lt"/>
                </a:rPr>
                <a:t>写作助手</a:t>
              </a:r>
              <a:endParaRPr lang="zh-CN" altLang="en-US" sz="2000" dirty="0">
                <a:solidFill>
                  <a:srgbClr val="0E419C"/>
                </a:solidFill>
                <a:cs typeface="+mn-ea"/>
                <a:sym typeface="+mn-lt"/>
              </a:endParaRPr>
            </a:p>
          </p:txBody>
        </p:sp>
      </p:grpSp>
      <p:sp>
        <p:nvSpPr>
          <p:cNvPr id="52" name="矩形: 圆角 5"/>
          <p:cNvSpPr/>
          <p:nvPr>
            <p:custDataLst>
              <p:tags r:id="rId13"/>
            </p:custDataLst>
          </p:nvPr>
        </p:nvSpPr>
        <p:spPr>
          <a:xfrm>
            <a:off x="9775825" y="1772920"/>
            <a:ext cx="1913890" cy="4438650"/>
          </a:xfrm>
          <a:prstGeom prst="roundRect">
            <a:avLst>
              <a:gd name="adj" fmla="val 3703"/>
            </a:avLst>
          </a:prstGeom>
          <a:solidFill>
            <a:schemeClr val="bg1"/>
          </a:solidFill>
          <a:ln>
            <a:noFill/>
          </a:ln>
          <a:effectLst>
            <a:outerShdw blurRad="673100" dist="114300" dir="5400000" algn="t" rotWithShape="0">
              <a:srgbClr val="203B7B">
                <a:alpha val="10000"/>
              </a:srgbClr>
            </a:outerShdw>
            <a:reflection blurRad="6350" stA="90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文本框 52"/>
          <p:cNvSpPr txBox="1"/>
          <p:nvPr>
            <p:custDataLst>
              <p:tags r:id="rId14"/>
            </p:custDataLst>
          </p:nvPr>
        </p:nvSpPr>
        <p:spPr>
          <a:xfrm>
            <a:off x="9898380" y="4836795"/>
            <a:ext cx="1791970" cy="132207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0" b="0" i="0" u="none" strike="noStrike" kern="1200" cap="none" spc="0" normalizeH="0" baseline="0" noProof="0" dirty="0">
                <a:ln>
                  <a:noFill/>
                </a:ln>
                <a:solidFill>
                  <a:srgbClr val="F0F4FA"/>
                </a:solidFill>
                <a:effectLst>
                  <a:reflection blurRad="279400" stA="55000" endA="50" endPos="85000" dist="88900" dir="5400000" sy="-100000" algn="bl" rotWithShape="0"/>
                </a:effectLst>
                <a:uLnTx/>
                <a:uFillTx/>
                <a:cs typeface="+mn-ea"/>
                <a:sym typeface="+mn-lt"/>
              </a:rPr>
              <a:t>05</a:t>
            </a:r>
            <a:endParaRPr kumimoji="0" lang="en-US" altLang="zh-CN" sz="8000" b="0" i="0" u="none" strike="noStrike" kern="1200" cap="none" spc="0" normalizeH="0" baseline="0" noProof="0" dirty="0">
              <a:ln>
                <a:noFill/>
              </a:ln>
              <a:solidFill>
                <a:srgbClr val="F0F4FA"/>
              </a:solidFill>
              <a:effectLst>
                <a:reflection blurRad="279400" stA="55000" endA="50" endPos="85000" dist="88900" dir="5400000" sy="-100000" algn="bl" rotWithShape="0"/>
              </a:effectLst>
              <a:uLnTx/>
              <a:uFillTx/>
              <a:cs typeface="+mn-ea"/>
              <a:sym typeface="+mn-lt"/>
            </a:endParaRPr>
          </a:p>
        </p:txBody>
      </p:sp>
      <p:sp>
        <p:nvSpPr>
          <p:cNvPr id="54" name="文本框 53"/>
          <p:cNvSpPr txBox="1"/>
          <p:nvPr>
            <p:custDataLst>
              <p:tags r:id="rId15"/>
            </p:custDataLst>
          </p:nvPr>
        </p:nvSpPr>
        <p:spPr>
          <a:xfrm>
            <a:off x="9819640" y="2875915"/>
            <a:ext cx="1771650" cy="2202815"/>
          </a:xfrm>
          <a:prstGeom prst="rect">
            <a:avLst/>
          </a:prstGeom>
          <a:noFill/>
        </p:spPr>
        <p:txBody>
          <a:bodyPr wrap="square">
            <a:noAutofit/>
          </a:body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400" b="0" i="0" u="none" strike="noStrike" kern="1200" cap="none" spc="0" normalizeH="0" baseline="0" noProof="1">
                <a:ln>
                  <a:noFill/>
                </a:ln>
                <a:solidFill>
                  <a:schemeClr val="bg1">
                    <a:lumMod val="75000"/>
                  </a:schemeClr>
                </a:solidFill>
                <a:effectLst/>
                <a:uLnTx/>
                <a:uFillTx/>
                <a:cs typeface="+mn-ea"/>
                <a:sym typeface="+mn-lt"/>
              </a:rPr>
              <a:t>NLP：处理用户的自然语言输入，提供摘要生成等服务。</a:t>
            </a:r>
            <a:endParaRPr kumimoji="0" lang="en-US" altLang="zh-CN" sz="14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400" b="0" i="0" u="none" strike="noStrike" kern="1200" cap="none" spc="0" normalizeH="0" baseline="0" noProof="1">
                <a:ln>
                  <a:noFill/>
                </a:ln>
                <a:solidFill>
                  <a:schemeClr val="bg1">
                    <a:lumMod val="75000"/>
                  </a:schemeClr>
                </a:solidFill>
                <a:effectLst/>
                <a:uLnTx/>
                <a:uFillTx/>
                <a:cs typeface="+mn-ea"/>
                <a:sym typeface="+mn-lt"/>
              </a:rPr>
              <a:t>图像识别：支持图像数据的处理和分析。</a:t>
            </a:r>
            <a:endParaRPr kumimoji="0" lang="en-US" altLang="zh-CN" sz="14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400" b="0" i="0" u="none" strike="noStrike" kern="1200" cap="none" spc="0" normalizeH="0" baseline="0" noProof="1">
                <a:ln>
                  <a:noFill/>
                </a:ln>
                <a:solidFill>
                  <a:schemeClr val="bg1">
                    <a:lumMod val="75000"/>
                  </a:schemeClr>
                </a:solidFill>
                <a:effectLst/>
                <a:uLnTx/>
                <a:uFillTx/>
                <a:cs typeface="+mn-ea"/>
                <a:sym typeface="+mn-lt"/>
              </a:rPr>
              <a:t>数据分析：对用户数据进行分析，为写作和日程管理提供个性化建议。</a:t>
            </a:r>
            <a:endParaRPr kumimoji="0" lang="en-US" altLang="zh-CN" sz="1400" b="0" i="0" u="none" strike="noStrike" kern="1200" cap="none" spc="0" normalizeH="0" baseline="0" noProof="1">
              <a:ln>
                <a:noFill/>
              </a:ln>
              <a:solidFill>
                <a:schemeClr val="bg1">
                  <a:lumMod val="75000"/>
                </a:schemeClr>
              </a:solidFill>
              <a:effectLst/>
              <a:uLnTx/>
              <a:uFillTx/>
              <a:cs typeface="+mn-ea"/>
              <a:sym typeface="+mn-lt"/>
            </a:endParaRPr>
          </a:p>
        </p:txBody>
      </p:sp>
      <p:sp>
        <p:nvSpPr>
          <p:cNvPr id="55" name="文本框 54"/>
          <p:cNvSpPr txBox="1"/>
          <p:nvPr/>
        </p:nvSpPr>
        <p:spPr>
          <a:xfrm>
            <a:off x="9753600" y="2132965"/>
            <a:ext cx="1884680" cy="39878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rgbClr val="0E419C"/>
                </a:solidFill>
                <a:cs typeface="+mn-ea"/>
                <a:sym typeface="+mn-lt"/>
              </a:rPr>
              <a:t>AI交互模块</a:t>
            </a:r>
            <a:endParaRPr lang="zh-CN" altLang="en-US" sz="2000" dirty="0">
              <a:solidFill>
                <a:srgbClr val="0E419C"/>
              </a:solidFill>
              <a:cs typeface="+mn-ea"/>
              <a:sym typeface="+mn-lt"/>
            </a:endParaRPr>
          </a:p>
        </p:txBody>
      </p:sp>
      <p:sp>
        <p:nvSpPr>
          <p:cNvPr id="10" name="文本框 9"/>
          <p:cNvSpPr txBox="1"/>
          <p:nvPr/>
        </p:nvSpPr>
        <p:spPr>
          <a:xfrm>
            <a:off x="758190" y="2464435"/>
            <a:ext cx="1739265" cy="262255"/>
          </a:xfrm>
          <a:prstGeom prst="rect">
            <a:avLst/>
          </a:prstGeom>
          <a:noFill/>
        </p:spPr>
        <p:txBody>
          <a:bodyPr wrap="square" rtlCol="0">
            <a:noAutofit/>
          </a:bodyPr>
          <a:p>
            <a:r>
              <a:rPr lang="zh-CN" altLang="en-US" sz="1000"/>
              <a:t>实现用户认证、消息中心和搜索功能</a:t>
            </a:r>
            <a:endParaRPr lang="zh-CN" altLang="en-US" sz="1000"/>
          </a:p>
        </p:txBody>
      </p:sp>
      <p:sp>
        <p:nvSpPr>
          <p:cNvPr id="13" name="文本框 12"/>
          <p:cNvSpPr txBox="1"/>
          <p:nvPr>
            <p:custDataLst>
              <p:tags r:id="rId16"/>
            </p:custDataLst>
          </p:nvPr>
        </p:nvSpPr>
        <p:spPr>
          <a:xfrm>
            <a:off x="9852025" y="2493010"/>
            <a:ext cx="1739265" cy="262255"/>
          </a:xfrm>
          <a:prstGeom prst="rect">
            <a:avLst/>
          </a:prstGeom>
          <a:noFill/>
        </p:spPr>
        <p:txBody>
          <a:bodyPr wrap="square" rtlCol="0">
            <a:noAutofit/>
          </a:bodyPr>
          <a:p>
            <a:r>
              <a:rPr lang="zh-CN" altLang="en-US" sz="1000"/>
              <a:t>包含自然语言处理（NLP）、图像识别、数据分析等功能。</a:t>
            </a:r>
            <a:endParaRPr lang="zh-CN" altLang="en-US" sz="1000"/>
          </a:p>
        </p:txBody>
      </p:sp>
      <p:sp>
        <p:nvSpPr>
          <p:cNvPr id="14" name="文本框 13"/>
          <p:cNvSpPr txBox="1"/>
          <p:nvPr>
            <p:custDataLst>
              <p:tags r:id="rId17"/>
            </p:custDataLst>
          </p:nvPr>
        </p:nvSpPr>
        <p:spPr>
          <a:xfrm>
            <a:off x="7480935" y="2464435"/>
            <a:ext cx="1739265" cy="262255"/>
          </a:xfrm>
          <a:prstGeom prst="rect">
            <a:avLst/>
          </a:prstGeom>
          <a:noFill/>
        </p:spPr>
        <p:txBody>
          <a:bodyPr wrap="square" rtlCol="0">
            <a:noAutofit/>
          </a:bodyPr>
          <a:p>
            <a:r>
              <a:rPr lang="zh-CN" altLang="en-US" sz="1000"/>
              <a:t>为用户提供辅助写作的服务，包括语法检查和灵感提示。</a:t>
            </a:r>
            <a:endParaRPr lang="zh-CN" altLang="en-US" sz="1000"/>
          </a:p>
        </p:txBody>
      </p:sp>
      <p:sp>
        <p:nvSpPr>
          <p:cNvPr id="15" name="文本框 14"/>
          <p:cNvSpPr txBox="1"/>
          <p:nvPr>
            <p:custDataLst>
              <p:tags r:id="rId18"/>
            </p:custDataLst>
          </p:nvPr>
        </p:nvSpPr>
        <p:spPr>
          <a:xfrm>
            <a:off x="5243830" y="2487295"/>
            <a:ext cx="1739265" cy="262255"/>
          </a:xfrm>
          <a:prstGeom prst="rect">
            <a:avLst/>
          </a:prstGeom>
          <a:noFill/>
        </p:spPr>
        <p:txBody>
          <a:bodyPr wrap="square" rtlCol="0">
            <a:noAutofit/>
          </a:bodyPr>
          <a:p>
            <a:r>
              <a:rPr lang="zh-CN" altLang="en-US" sz="1000"/>
              <a:t>提供编辑、标签管理、搜索和AI交互的笔记管理功能。</a:t>
            </a:r>
            <a:endParaRPr lang="zh-CN" altLang="en-US" sz="1000"/>
          </a:p>
        </p:txBody>
      </p:sp>
      <p:sp>
        <p:nvSpPr>
          <p:cNvPr id="16" name="文本框 15"/>
          <p:cNvSpPr txBox="1"/>
          <p:nvPr>
            <p:custDataLst>
              <p:tags r:id="rId19"/>
            </p:custDataLst>
          </p:nvPr>
        </p:nvSpPr>
        <p:spPr>
          <a:xfrm>
            <a:off x="2954655" y="2487295"/>
            <a:ext cx="1765935" cy="262255"/>
          </a:xfrm>
          <a:prstGeom prst="rect">
            <a:avLst/>
          </a:prstGeom>
          <a:noFill/>
        </p:spPr>
        <p:txBody>
          <a:bodyPr wrap="square" rtlCol="0">
            <a:noAutofit/>
          </a:bodyPr>
          <a:p>
            <a:r>
              <a:rPr lang="zh-CN" altLang="en-US" sz="1000"/>
              <a:t>提供事件创建、提醒通知和任务管理等功能。</a:t>
            </a:r>
            <a:endParaRPr lang="zh-CN" altLang="en-US" sz="1000"/>
          </a:p>
        </p:txBody>
      </p:sp>
      <p:grpSp>
        <p:nvGrpSpPr>
          <p:cNvPr id="71" name="组合 70"/>
          <p:cNvGrpSpPr/>
          <p:nvPr/>
        </p:nvGrpSpPr>
        <p:grpSpPr>
          <a:xfrm>
            <a:off x="0" y="1"/>
            <a:ext cx="12192000" cy="650875"/>
            <a:chOff x="0" y="1"/>
            <a:chExt cx="12192000" cy="650875"/>
          </a:xfrm>
        </p:grpSpPr>
        <p:sp>
          <p:nvSpPr>
            <p:cNvPr id="72" name="矩形 71"/>
            <p:cNvSpPr/>
            <p:nvPr>
              <p:custDataLst>
                <p:tags r:id="rId20"/>
              </p:custDataLst>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p:cNvGrpSpPr/>
            <p:nvPr/>
          </p:nvGrpSpPr>
          <p:grpSpPr>
            <a:xfrm>
              <a:off x="4007831" y="159473"/>
              <a:ext cx="7050894" cy="368300"/>
              <a:chOff x="3664931" y="299173"/>
              <a:chExt cx="7050894" cy="368300"/>
            </a:xfrm>
          </p:grpSpPr>
          <p:sp>
            <p:nvSpPr>
              <p:cNvPr id="76" name="文本框 75"/>
              <p:cNvSpPr txBox="1"/>
              <p:nvPr>
                <p:custDataLst>
                  <p:tags r:id="rId21"/>
                </p:custDataLst>
              </p:nvPr>
            </p:nvSpPr>
            <p:spPr>
              <a:xfrm>
                <a:off x="522350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原型</a:t>
                </a:r>
                <a:r>
                  <a:rPr lang="zh-CN" altLang="en-US" b="1" dirty="0">
                    <a:solidFill>
                      <a:schemeClr val="bg1"/>
                    </a:solidFill>
                    <a:latin typeface="思源黑体 CN Regular" panose="020B0500000000000000" pitchFamily="34" charset="-122"/>
                    <a:ea typeface="思源黑体 CN Regular" panose="020B0500000000000000" pitchFamily="34" charset="-122"/>
                  </a:rPr>
                  <a:t>展示</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7" name="文本框 76"/>
              <p:cNvSpPr txBox="1"/>
              <p:nvPr>
                <p:custDataLst>
                  <p:tags r:id="rId22"/>
                </p:custDataLst>
              </p:nvPr>
            </p:nvSpPr>
            <p:spPr>
              <a:xfrm>
                <a:off x="695098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概要设计</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9" name="文本框 78"/>
              <p:cNvSpPr txBox="1"/>
              <p:nvPr>
                <p:custDataLst>
                  <p:tags r:id="rId23"/>
                </p:custDataLst>
              </p:nvPr>
            </p:nvSpPr>
            <p:spPr>
              <a:xfrm>
                <a:off x="10405945" y="299173"/>
                <a:ext cx="309880" cy="368300"/>
              </a:xfrm>
              <a:prstGeom prst="rect">
                <a:avLst/>
              </a:prstGeom>
              <a:noFill/>
            </p:spPr>
            <p:txBody>
              <a:bodyPr wrap="none" rtlCol="0">
                <a:spAutoFit/>
              </a:bodyPr>
              <a:lstStyle/>
              <a:p>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80" name="文本框 79"/>
              <p:cNvSpPr txBox="1"/>
              <p:nvPr>
                <p:custDataLst>
                  <p:tags r:id="rId24"/>
                </p:custDataLst>
              </p:nvPr>
            </p:nvSpPr>
            <p:spPr>
              <a:xfrm>
                <a:off x="3664931" y="299173"/>
                <a:ext cx="1217930" cy="368300"/>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项目概述</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81" name="直接连接符 80"/>
              <p:cNvCxnSpPr/>
              <p:nvPr>
                <p:custDataLst>
                  <p:tags r:id="rId25"/>
                </p:custDataLst>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custDataLst>
                  <p:tags r:id="rId26"/>
                </p:custDataLst>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27"/>
                </p:custDataLst>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custDataLst>
                  <p:tags r:id="rId28"/>
                </p:custDataLst>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4" name="等腰三角形 73"/>
            <p:cNvSpPr/>
            <p:nvPr>
              <p:custDataLst>
                <p:tags r:id="rId29"/>
              </p:custDataLst>
            </p:nvPr>
          </p:nvSpPr>
          <p:spPr>
            <a:xfrm>
              <a:off x="7428405" y="501650"/>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93975" y="828675"/>
            <a:ext cx="11872625" cy="5792153"/>
            <a:chOff x="534" y="1839"/>
            <a:chExt cx="18697" cy="7377"/>
          </a:xfrm>
          <a:effectLst>
            <a:outerShdw blurRad="50800" dist="50800" dir="13200000" algn="ctr" rotWithShape="0">
              <a:schemeClr val="bg1">
                <a:lumMod val="85000"/>
                <a:alpha val="43000"/>
              </a:schemeClr>
            </a:outerShdw>
          </a:effectLst>
        </p:grpSpPr>
        <p:grpSp>
          <p:nvGrpSpPr>
            <p:cNvPr id="13" name="组合 12"/>
            <p:cNvGrpSpPr/>
            <p:nvPr/>
          </p:nvGrpSpPr>
          <p:grpSpPr>
            <a:xfrm>
              <a:off x="15916" y="7839"/>
              <a:ext cx="1596" cy="1319"/>
              <a:chOff x="9057311" y="4165781"/>
              <a:chExt cx="2073210" cy="1713274"/>
            </a:xfrm>
          </p:grpSpPr>
          <p:sp>
            <p:nvSpPr>
              <p:cNvPr id="14" name="任意多边形: 形状 13"/>
              <p:cNvSpPr/>
              <p:nvPr/>
            </p:nvSpPr>
            <p:spPr>
              <a:xfrm>
                <a:off x="9621603" y="4728092"/>
                <a:ext cx="466603" cy="473274"/>
              </a:xfrm>
              <a:custGeom>
                <a:avLst/>
                <a:gdLst>
                  <a:gd name="connsiteX0" fmla="*/ 284131 w 284130"/>
                  <a:gd name="connsiteY0" fmla="*/ 95726 h 284035"/>
                  <a:gd name="connsiteX1" fmla="*/ 188404 w 284130"/>
                  <a:gd name="connsiteY1" fmla="*/ 95726 h 284035"/>
                  <a:gd name="connsiteX2" fmla="*/ 188404 w 284130"/>
                  <a:gd name="connsiteY2" fmla="*/ 0 h 284035"/>
                  <a:gd name="connsiteX3" fmla="*/ 95726 w 284130"/>
                  <a:gd name="connsiteY3" fmla="*/ 0 h 284035"/>
                  <a:gd name="connsiteX4" fmla="*/ 95726 w 284130"/>
                  <a:gd name="connsiteY4" fmla="*/ 95726 h 284035"/>
                  <a:gd name="connsiteX5" fmla="*/ 0 w 284130"/>
                  <a:gd name="connsiteY5" fmla="*/ 95726 h 284035"/>
                  <a:gd name="connsiteX6" fmla="*/ 0 w 284130"/>
                  <a:gd name="connsiteY6" fmla="*/ 188309 h 284035"/>
                  <a:gd name="connsiteX7" fmla="*/ 95726 w 284130"/>
                  <a:gd name="connsiteY7" fmla="*/ 188309 h 284035"/>
                  <a:gd name="connsiteX8" fmla="*/ 95726 w 284130"/>
                  <a:gd name="connsiteY8" fmla="*/ 284036 h 284035"/>
                  <a:gd name="connsiteX9" fmla="*/ 188404 w 284130"/>
                  <a:gd name="connsiteY9" fmla="*/ 284036 h 284035"/>
                  <a:gd name="connsiteX10" fmla="*/ 188404 w 284130"/>
                  <a:gd name="connsiteY10" fmla="*/ 188309 h 284035"/>
                  <a:gd name="connsiteX11" fmla="*/ 284131 w 284130"/>
                  <a:gd name="connsiteY11" fmla="*/ 188309 h 284035"/>
                  <a:gd name="connsiteX12" fmla="*/ 284131 w 284130"/>
                  <a:gd name="connsiteY12" fmla="*/ 95726 h 28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130" h="284035">
                    <a:moveTo>
                      <a:pt x="284131" y="95726"/>
                    </a:moveTo>
                    <a:lnTo>
                      <a:pt x="188404" y="95726"/>
                    </a:lnTo>
                    <a:lnTo>
                      <a:pt x="188404" y="0"/>
                    </a:lnTo>
                    <a:lnTo>
                      <a:pt x="95726" y="0"/>
                    </a:lnTo>
                    <a:lnTo>
                      <a:pt x="95726" y="95726"/>
                    </a:lnTo>
                    <a:lnTo>
                      <a:pt x="0" y="95726"/>
                    </a:lnTo>
                    <a:lnTo>
                      <a:pt x="0" y="188309"/>
                    </a:lnTo>
                    <a:lnTo>
                      <a:pt x="95726" y="188309"/>
                    </a:lnTo>
                    <a:lnTo>
                      <a:pt x="95726" y="284036"/>
                    </a:lnTo>
                    <a:lnTo>
                      <a:pt x="188404" y="284036"/>
                    </a:lnTo>
                    <a:lnTo>
                      <a:pt x="188404" y="188309"/>
                    </a:lnTo>
                    <a:lnTo>
                      <a:pt x="284131" y="188309"/>
                    </a:lnTo>
                    <a:lnTo>
                      <a:pt x="284131" y="95726"/>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srgbClr val="000000"/>
                  </a:solidFill>
                  <a:effectLst/>
                  <a:uLnTx/>
                  <a:uFillTx/>
                  <a:cs typeface="+mn-ea"/>
                  <a:sym typeface="+mn-lt"/>
                </a:endParaRPr>
              </a:p>
            </p:txBody>
          </p:sp>
          <p:sp>
            <p:nvSpPr>
              <p:cNvPr id="15" name="任意多边形: 形状 14"/>
              <p:cNvSpPr/>
              <p:nvPr/>
            </p:nvSpPr>
            <p:spPr>
              <a:xfrm>
                <a:off x="9057311" y="5389435"/>
                <a:ext cx="446113" cy="452642"/>
              </a:xfrm>
              <a:custGeom>
                <a:avLst/>
                <a:gdLst>
                  <a:gd name="connsiteX0" fmla="*/ 172323 w 271653"/>
                  <a:gd name="connsiteY0" fmla="*/ 7811 h 271653"/>
                  <a:gd name="connsiteX1" fmla="*/ 172323 w 271653"/>
                  <a:gd name="connsiteY1" fmla="*/ 99346 h 271653"/>
                  <a:gd name="connsiteX2" fmla="*/ 263859 w 271653"/>
                  <a:gd name="connsiteY2" fmla="*/ 99346 h 271653"/>
                  <a:gd name="connsiteX3" fmla="*/ 263859 w 271653"/>
                  <a:gd name="connsiteY3" fmla="*/ 172307 h 271653"/>
                  <a:gd name="connsiteX4" fmla="*/ 172323 w 271653"/>
                  <a:gd name="connsiteY4" fmla="*/ 172307 h 271653"/>
                  <a:gd name="connsiteX5" fmla="*/ 172323 w 271653"/>
                  <a:gd name="connsiteY5" fmla="*/ 263842 h 271653"/>
                  <a:gd name="connsiteX6" fmla="*/ 99362 w 271653"/>
                  <a:gd name="connsiteY6" fmla="*/ 263842 h 271653"/>
                  <a:gd name="connsiteX7" fmla="*/ 99362 w 271653"/>
                  <a:gd name="connsiteY7" fmla="*/ 172307 h 271653"/>
                  <a:gd name="connsiteX8" fmla="*/ 7827 w 271653"/>
                  <a:gd name="connsiteY8" fmla="*/ 172307 h 271653"/>
                  <a:gd name="connsiteX9" fmla="*/ 7827 w 271653"/>
                  <a:gd name="connsiteY9" fmla="*/ 99346 h 271653"/>
                  <a:gd name="connsiteX10" fmla="*/ 99362 w 271653"/>
                  <a:gd name="connsiteY10" fmla="*/ 99346 h 271653"/>
                  <a:gd name="connsiteX11" fmla="*/ 99362 w 271653"/>
                  <a:gd name="connsiteY11" fmla="*/ 7811 h 271653"/>
                  <a:gd name="connsiteX12" fmla="*/ 172323 w 271653"/>
                  <a:gd name="connsiteY12" fmla="*/ 7811 h 271653"/>
                  <a:gd name="connsiteX13" fmla="*/ 180134 w 271653"/>
                  <a:gd name="connsiteY13" fmla="*/ 0 h 271653"/>
                  <a:gd name="connsiteX14" fmla="*/ 91551 w 271653"/>
                  <a:gd name="connsiteY14" fmla="*/ 0 h 271653"/>
                  <a:gd name="connsiteX15" fmla="*/ 91551 w 271653"/>
                  <a:gd name="connsiteY15" fmla="*/ 91535 h 271653"/>
                  <a:gd name="connsiteX16" fmla="*/ 16 w 271653"/>
                  <a:gd name="connsiteY16" fmla="*/ 91535 h 271653"/>
                  <a:gd name="connsiteX17" fmla="*/ 16 w 271653"/>
                  <a:gd name="connsiteY17" fmla="*/ 180118 h 271653"/>
                  <a:gd name="connsiteX18" fmla="*/ 91551 w 271653"/>
                  <a:gd name="connsiteY18" fmla="*/ 180118 h 271653"/>
                  <a:gd name="connsiteX19" fmla="*/ 91551 w 271653"/>
                  <a:gd name="connsiteY19" fmla="*/ 271653 h 271653"/>
                  <a:gd name="connsiteX20" fmla="*/ 180134 w 271653"/>
                  <a:gd name="connsiteY20" fmla="*/ 271653 h 271653"/>
                  <a:gd name="connsiteX21" fmla="*/ 180134 w 271653"/>
                  <a:gd name="connsiteY21" fmla="*/ 180118 h 271653"/>
                  <a:gd name="connsiteX22" fmla="*/ 271669 w 271653"/>
                  <a:gd name="connsiteY22" fmla="*/ 180118 h 271653"/>
                  <a:gd name="connsiteX23" fmla="*/ 271669 w 271653"/>
                  <a:gd name="connsiteY23" fmla="*/ 91535 h 271653"/>
                  <a:gd name="connsiteX24" fmla="*/ 180134 w 271653"/>
                  <a:gd name="connsiteY24" fmla="*/ 91535 h 271653"/>
                  <a:gd name="connsiteX25" fmla="*/ 180134 w 271653"/>
                  <a:gd name="connsiteY25" fmla="*/ 0 h 27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653" h="271653">
                    <a:moveTo>
                      <a:pt x="172323" y="7811"/>
                    </a:moveTo>
                    <a:lnTo>
                      <a:pt x="172323" y="99346"/>
                    </a:lnTo>
                    <a:lnTo>
                      <a:pt x="263859" y="99346"/>
                    </a:lnTo>
                    <a:lnTo>
                      <a:pt x="263859" y="172307"/>
                    </a:lnTo>
                    <a:lnTo>
                      <a:pt x="172323" y="172307"/>
                    </a:lnTo>
                    <a:lnTo>
                      <a:pt x="172323" y="263842"/>
                    </a:lnTo>
                    <a:lnTo>
                      <a:pt x="99362" y="263842"/>
                    </a:lnTo>
                    <a:lnTo>
                      <a:pt x="99362" y="172307"/>
                    </a:lnTo>
                    <a:lnTo>
                      <a:pt x="7827" y="172307"/>
                    </a:lnTo>
                    <a:lnTo>
                      <a:pt x="7827" y="99346"/>
                    </a:lnTo>
                    <a:lnTo>
                      <a:pt x="99362" y="99346"/>
                    </a:lnTo>
                    <a:lnTo>
                      <a:pt x="99362" y="7811"/>
                    </a:lnTo>
                    <a:lnTo>
                      <a:pt x="172323" y="7811"/>
                    </a:lnTo>
                    <a:moveTo>
                      <a:pt x="180134" y="0"/>
                    </a:moveTo>
                    <a:lnTo>
                      <a:pt x="91551" y="0"/>
                    </a:lnTo>
                    <a:lnTo>
                      <a:pt x="91551" y="91535"/>
                    </a:lnTo>
                    <a:lnTo>
                      <a:pt x="16" y="91535"/>
                    </a:lnTo>
                    <a:lnTo>
                      <a:pt x="16" y="180118"/>
                    </a:lnTo>
                    <a:lnTo>
                      <a:pt x="91551" y="180118"/>
                    </a:lnTo>
                    <a:lnTo>
                      <a:pt x="91551" y="271653"/>
                    </a:lnTo>
                    <a:lnTo>
                      <a:pt x="180134" y="271653"/>
                    </a:lnTo>
                    <a:lnTo>
                      <a:pt x="180134" y="180118"/>
                    </a:lnTo>
                    <a:lnTo>
                      <a:pt x="271669" y="180118"/>
                    </a:lnTo>
                    <a:lnTo>
                      <a:pt x="271669" y="91535"/>
                    </a:lnTo>
                    <a:lnTo>
                      <a:pt x="180134" y="91535"/>
                    </a:lnTo>
                    <a:lnTo>
                      <a:pt x="18013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srgbClr val="000000"/>
                  </a:solidFill>
                  <a:effectLst/>
                  <a:uLnTx/>
                  <a:uFillTx/>
                  <a:cs typeface="+mn-ea"/>
                  <a:sym typeface="+mn-lt"/>
                </a:endParaRPr>
              </a:p>
            </p:txBody>
          </p:sp>
          <p:sp>
            <p:nvSpPr>
              <p:cNvPr id="16" name="任意多边形: 形状 15"/>
              <p:cNvSpPr/>
              <p:nvPr/>
            </p:nvSpPr>
            <p:spPr>
              <a:xfrm>
                <a:off x="10165404" y="4899813"/>
                <a:ext cx="965117" cy="979242"/>
              </a:xfrm>
              <a:custGeom>
                <a:avLst/>
                <a:gdLst>
                  <a:gd name="connsiteX0" fmla="*/ 372825 w 587692"/>
                  <a:gd name="connsiteY0" fmla="*/ 16954 h 587692"/>
                  <a:gd name="connsiteX1" fmla="*/ 372825 w 587692"/>
                  <a:gd name="connsiteY1" fmla="*/ 214979 h 587692"/>
                  <a:gd name="connsiteX2" fmla="*/ 570849 w 587692"/>
                  <a:gd name="connsiteY2" fmla="*/ 214979 h 587692"/>
                  <a:gd name="connsiteX3" fmla="*/ 570849 w 587692"/>
                  <a:gd name="connsiteY3" fmla="*/ 372808 h 587692"/>
                  <a:gd name="connsiteX4" fmla="*/ 372825 w 587692"/>
                  <a:gd name="connsiteY4" fmla="*/ 372808 h 587692"/>
                  <a:gd name="connsiteX5" fmla="*/ 372825 w 587692"/>
                  <a:gd name="connsiteY5" fmla="*/ 570833 h 587692"/>
                  <a:gd name="connsiteX6" fmla="*/ 214995 w 587692"/>
                  <a:gd name="connsiteY6" fmla="*/ 570833 h 587692"/>
                  <a:gd name="connsiteX7" fmla="*/ 214995 w 587692"/>
                  <a:gd name="connsiteY7" fmla="*/ 372808 h 587692"/>
                  <a:gd name="connsiteX8" fmla="*/ 16971 w 587692"/>
                  <a:gd name="connsiteY8" fmla="*/ 372808 h 587692"/>
                  <a:gd name="connsiteX9" fmla="*/ 16971 w 587692"/>
                  <a:gd name="connsiteY9" fmla="*/ 214979 h 587692"/>
                  <a:gd name="connsiteX10" fmla="*/ 214995 w 587692"/>
                  <a:gd name="connsiteY10" fmla="*/ 214979 h 587692"/>
                  <a:gd name="connsiteX11" fmla="*/ 214995 w 587692"/>
                  <a:gd name="connsiteY11" fmla="*/ 16954 h 587692"/>
                  <a:gd name="connsiteX12" fmla="*/ 372825 w 587692"/>
                  <a:gd name="connsiteY12" fmla="*/ 16954 h 587692"/>
                  <a:gd name="connsiteX13" fmla="*/ 389684 w 587692"/>
                  <a:gd name="connsiteY13" fmla="*/ 0 h 587692"/>
                  <a:gd name="connsiteX14" fmla="*/ 198041 w 587692"/>
                  <a:gd name="connsiteY14" fmla="*/ 0 h 587692"/>
                  <a:gd name="connsiteX15" fmla="*/ 198041 w 587692"/>
                  <a:gd name="connsiteY15" fmla="*/ 198025 h 587692"/>
                  <a:gd name="connsiteX16" fmla="*/ 16 w 587692"/>
                  <a:gd name="connsiteY16" fmla="*/ 198025 h 587692"/>
                  <a:gd name="connsiteX17" fmla="*/ 16 w 587692"/>
                  <a:gd name="connsiteY17" fmla="*/ 389668 h 587692"/>
                  <a:gd name="connsiteX18" fmla="*/ 198041 w 587692"/>
                  <a:gd name="connsiteY18" fmla="*/ 389668 h 587692"/>
                  <a:gd name="connsiteX19" fmla="*/ 198041 w 587692"/>
                  <a:gd name="connsiteY19" fmla="*/ 587693 h 587692"/>
                  <a:gd name="connsiteX20" fmla="*/ 389684 w 587692"/>
                  <a:gd name="connsiteY20" fmla="*/ 587693 h 587692"/>
                  <a:gd name="connsiteX21" fmla="*/ 389684 w 587692"/>
                  <a:gd name="connsiteY21" fmla="*/ 389668 h 587692"/>
                  <a:gd name="connsiteX22" fmla="*/ 587709 w 587692"/>
                  <a:gd name="connsiteY22" fmla="*/ 389668 h 587692"/>
                  <a:gd name="connsiteX23" fmla="*/ 587709 w 587692"/>
                  <a:gd name="connsiteY23" fmla="*/ 198025 h 587692"/>
                  <a:gd name="connsiteX24" fmla="*/ 389684 w 587692"/>
                  <a:gd name="connsiteY24" fmla="*/ 198025 h 587692"/>
                  <a:gd name="connsiteX25" fmla="*/ 389684 w 587692"/>
                  <a:gd name="connsiteY25" fmla="*/ 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87692" h="587692">
                    <a:moveTo>
                      <a:pt x="372825" y="16954"/>
                    </a:moveTo>
                    <a:lnTo>
                      <a:pt x="372825" y="214979"/>
                    </a:lnTo>
                    <a:lnTo>
                      <a:pt x="570849" y="214979"/>
                    </a:lnTo>
                    <a:lnTo>
                      <a:pt x="570849" y="372808"/>
                    </a:lnTo>
                    <a:lnTo>
                      <a:pt x="372825" y="372808"/>
                    </a:lnTo>
                    <a:lnTo>
                      <a:pt x="372825" y="570833"/>
                    </a:lnTo>
                    <a:lnTo>
                      <a:pt x="214995" y="570833"/>
                    </a:lnTo>
                    <a:lnTo>
                      <a:pt x="214995" y="372808"/>
                    </a:lnTo>
                    <a:lnTo>
                      <a:pt x="16971" y="372808"/>
                    </a:lnTo>
                    <a:lnTo>
                      <a:pt x="16971" y="214979"/>
                    </a:lnTo>
                    <a:lnTo>
                      <a:pt x="214995" y="214979"/>
                    </a:lnTo>
                    <a:lnTo>
                      <a:pt x="214995" y="16954"/>
                    </a:lnTo>
                    <a:lnTo>
                      <a:pt x="372825" y="16954"/>
                    </a:lnTo>
                    <a:moveTo>
                      <a:pt x="389684" y="0"/>
                    </a:moveTo>
                    <a:lnTo>
                      <a:pt x="198041" y="0"/>
                    </a:lnTo>
                    <a:lnTo>
                      <a:pt x="198041" y="198025"/>
                    </a:lnTo>
                    <a:lnTo>
                      <a:pt x="16" y="198025"/>
                    </a:lnTo>
                    <a:lnTo>
                      <a:pt x="16" y="389668"/>
                    </a:lnTo>
                    <a:lnTo>
                      <a:pt x="198041" y="389668"/>
                    </a:lnTo>
                    <a:lnTo>
                      <a:pt x="198041" y="587693"/>
                    </a:lnTo>
                    <a:lnTo>
                      <a:pt x="389684" y="587693"/>
                    </a:lnTo>
                    <a:lnTo>
                      <a:pt x="389684" y="389668"/>
                    </a:lnTo>
                    <a:lnTo>
                      <a:pt x="587709" y="389668"/>
                    </a:lnTo>
                    <a:lnTo>
                      <a:pt x="587709" y="198025"/>
                    </a:lnTo>
                    <a:lnTo>
                      <a:pt x="389684" y="198025"/>
                    </a:lnTo>
                    <a:lnTo>
                      <a:pt x="38968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srgbClr val="000000"/>
                  </a:solidFill>
                  <a:effectLst/>
                  <a:uLnTx/>
                  <a:uFillTx/>
                  <a:cs typeface="+mn-ea"/>
                  <a:sym typeface="+mn-lt"/>
                </a:endParaRPr>
              </a:p>
            </p:txBody>
          </p:sp>
          <p:sp>
            <p:nvSpPr>
              <p:cNvPr id="17" name="任意多边形: 形状 16"/>
              <p:cNvSpPr/>
              <p:nvPr/>
            </p:nvSpPr>
            <p:spPr>
              <a:xfrm>
                <a:off x="10167513" y="4165781"/>
                <a:ext cx="503206" cy="511046"/>
              </a:xfrm>
              <a:custGeom>
                <a:avLst/>
                <a:gdLst>
                  <a:gd name="connsiteX0" fmla="*/ 194326 w 306419"/>
                  <a:gd name="connsiteY0" fmla="*/ 8858 h 306704"/>
                  <a:gd name="connsiteX1" fmla="*/ 194326 w 306419"/>
                  <a:gd name="connsiteY1" fmla="*/ 112109 h 306704"/>
                  <a:gd name="connsiteX2" fmla="*/ 297577 w 306419"/>
                  <a:gd name="connsiteY2" fmla="*/ 112109 h 306704"/>
                  <a:gd name="connsiteX3" fmla="*/ 297577 w 306419"/>
                  <a:gd name="connsiteY3" fmla="*/ 194405 h 306704"/>
                  <a:gd name="connsiteX4" fmla="*/ 194326 w 306419"/>
                  <a:gd name="connsiteY4" fmla="*/ 194405 h 306704"/>
                  <a:gd name="connsiteX5" fmla="*/ 194326 w 306419"/>
                  <a:gd name="connsiteY5" fmla="*/ 297656 h 306704"/>
                  <a:gd name="connsiteX6" fmla="*/ 112125 w 306419"/>
                  <a:gd name="connsiteY6" fmla="*/ 297656 h 306704"/>
                  <a:gd name="connsiteX7" fmla="*/ 112125 w 306419"/>
                  <a:gd name="connsiteY7" fmla="*/ 194405 h 306704"/>
                  <a:gd name="connsiteX8" fmla="*/ 8874 w 306419"/>
                  <a:gd name="connsiteY8" fmla="*/ 194405 h 306704"/>
                  <a:gd name="connsiteX9" fmla="*/ 8874 w 306419"/>
                  <a:gd name="connsiteY9" fmla="*/ 112109 h 306704"/>
                  <a:gd name="connsiteX10" fmla="*/ 112125 w 306419"/>
                  <a:gd name="connsiteY10" fmla="*/ 112109 h 306704"/>
                  <a:gd name="connsiteX11" fmla="*/ 112125 w 306419"/>
                  <a:gd name="connsiteY11" fmla="*/ 8858 h 306704"/>
                  <a:gd name="connsiteX12" fmla="*/ 194326 w 306419"/>
                  <a:gd name="connsiteY12" fmla="*/ 8858 h 306704"/>
                  <a:gd name="connsiteX13" fmla="*/ 203184 w 306419"/>
                  <a:gd name="connsiteY13" fmla="*/ 0 h 306704"/>
                  <a:gd name="connsiteX14" fmla="*/ 103267 w 306419"/>
                  <a:gd name="connsiteY14" fmla="*/ 0 h 306704"/>
                  <a:gd name="connsiteX15" fmla="*/ 103267 w 306419"/>
                  <a:gd name="connsiteY15" fmla="*/ 103251 h 306704"/>
                  <a:gd name="connsiteX16" fmla="*/ 16 w 306419"/>
                  <a:gd name="connsiteY16" fmla="*/ 103251 h 306704"/>
                  <a:gd name="connsiteX17" fmla="*/ 16 w 306419"/>
                  <a:gd name="connsiteY17" fmla="*/ 203454 h 306704"/>
                  <a:gd name="connsiteX18" fmla="*/ 103267 w 306419"/>
                  <a:gd name="connsiteY18" fmla="*/ 203454 h 306704"/>
                  <a:gd name="connsiteX19" fmla="*/ 103267 w 306419"/>
                  <a:gd name="connsiteY19" fmla="*/ 306705 h 306704"/>
                  <a:gd name="connsiteX20" fmla="*/ 203184 w 306419"/>
                  <a:gd name="connsiteY20" fmla="*/ 306705 h 306704"/>
                  <a:gd name="connsiteX21" fmla="*/ 203184 w 306419"/>
                  <a:gd name="connsiteY21" fmla="*/ 203454 h 306704"/>
                  <a:gd name="connsiteX22" fmla="*/ 306435 w 306419"/>
                  <a:gd name="connsiteY22" fmla="*/ 203454 h 306704"/>
                  <a:gd name="connsiteX23" fmla="*/ 306435 w 306419"/>
                  <a:gd name="connsiteY23" fmla="*/ 103251 h 306704"/>
                  <a:gd name="connsiteX24" fmla="*/ 203184 w 306419"/>
                  <a:gd name="connsiteY24" fmla="*/ 103251 h 306704"/>
                  <a:gd name="connsiteX25" fmla="*/ 203184 w 306419"/>
                  <a:gd name="connsiteY25" fmla="*/ 0 h 30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6419" h="306704">
                    <a:moveTo>
                      <a:pt x="194326" y="8858"/>
                    </a:moveTo>
                    <a:lnTo>
                      <a:pt x="194326" y="112109"/>
                    </a:lnTo>
                    <a:lnTo>
                      <a:pt x="297577" y="112109"/>
                    </a:lnTo>
                    <a:lnTo>
                      <a:pt x="297577" y="194405"/>
                    </a:lnTo>
                    <a:lnTo>
                      <a:pt x="194326" y="194405"/>
                    </a:lnTo>
                    <a:lnTo>
                      <a:pt x="194326" y="297656"/>
                    </a:lnTo>
                    <a:lnTo>
                      <a:pt x="112125" y="297656"/>
                    </a:lnTo>
                    <a:lnTo>
                      <a:pt x="112125" y="194405"/>
                    </a:lnTo>
                    <a:lnTo>
                      <a:pt x="8874" y="194405"/>
                    </a:lnTo>
                    <a:lnTo>
                      <a:pt x="8874" y="112109"/>
                    </a:lnTo>
                    <a:lnTo>
                      <a:pt x="112125" y="112109"/>
                    </a:lnTo>
                    <a:lnTo>
                      <a:pt x="112125" y="8858"/>
                    </a:lnTo>
                    <a:lnTo>
                      <a:pt x="194326" y="8858"/>
                    </a:lnTo>
                    <a:moveTo>
                      <a:pt x="203184" y="0"/>
                    </a:moveTo>
                    <a:lnTo>
                      <a:pt x="103267" y="0"/>
                    </a:lnTo>
                    <a:lnTo>
                      <a:pt x="103267" y="103251"/>
                    </a:lnTo>
                    <a:lnTo>
                      <a:pt x="16" y="103251"/>
                    </a:lnTo>
                    <a:lnTo>
                      <a:pt x="16" y="203454"/>
                    </a:lnTo>
                    <a:lnTo>
                      <a:pt x="103267" y="203454"/>
                    </a:lnTo>
                    <a:lnTo>
                      <a:pt x="103267" y="306705"/>
                    </a:lnTo>
                    <a:lnTo>
                      <a:pt x="203184" y="306705"/>
                    </a:lnTo>
                    <a:lnTo>
                      <a:pt x="203184" y="203454"/>
                    </a:lnTo>
                    <a:lnTo>
                      <a:pt x="306435" y="203454"/>
                    </a:lnTo>
                    <a:lnTo>
                      <a:pt x="306435" y="103251"/>
                    </a:lnTo>
                    <a:lnTo>
                      <a:pt x="203184" y="103251"/>
                    </a:lnTo>
                    <a:lnTo>
                      <a:pt x="20318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srgbClr val="000000"/>
                  </a:solidFill>
                  <a:effectLst/>
                  <a:uLnTx/>
                  <a:uFillTx/>
                  <a:cs typeface="+mn-ea"/>
                  <a:sym typeface="+mn-lt"/>
                </a:endParaRPr>
              </a:p>
            </p:txBody>
          </p:sp>
        </p:grpSp>
        <p:sp>
          <p:nvSpPr>
            <p:cNvPr id="75" name="文本框 74"/>
            <p:cNvSpPr txBox="1"/>
            <p:nvPr/>
          </p:nvSpPr>
          <p:spPr>
            <a:xfrm>
              <a:off x="10333" y="2357"/>
              <a:ext cx="7658" cy="626"/>
            </a:xfrm>
            <a:prstGeom prst="rect">
              <a:avLst/>
            </a:prstGeom>
            <a:noFill/>
          </p:spPr>
          <p:txBody>
            <a:bodyPr wrap="square">
              <a:spAutoFit/>
            </a:bodyPr>
            <a:lstStyle>
              <a:defPPr>
                <a:defRPr lang="zh-CN"/>
              </a:defPPr>
              <a:lvl1pPr marR="0" lvl="0" indent="0" fontAlgn="auto">
                <a:spcBef>
                  <a:spcPts val="0"/>
                </a:spcBef>
                <a:spcAft>
                  <a:spcPts val="0"/>
                </a:spcAft>
                <a:buClrTx/>
                <a:buSzTx/>
                <a:buFontTx/>
                <a:buNone/>
                <a:defRPr kumimoji="0" sz="2400" b="0" i="0" u="none" strike="noStrike" cap="none" spc="0" normalizeH="0" baseline="0">
                  <a:ln>
                    <a:noFill/>
                  </a:ln>
                  <a:solidFill>
                    <a:srgbClr val="FFFFFF"/>
                  </a:solidFill>
                  <a:effectLst/>
                  <a:uLnTx/>
                  <a:uFillTx/>
                  <a:latin typeface="阿里巴巴普惠体 B"/>
                  <a:ea typeface="阿里巴巴普惠体 B"/>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FFFFFF"/>
                  </a:solidFill>
                  <a:effectLst/>
                  <a:uLnTx/>
                  <a:uFillTx/>
                  <a:latin typeface="+mn-lt"/>
                  <a:ea typeface="+mn-ea"/>
                  <a:cs typeface="+mn-ea"/>
                  <a:sym typeface="+mn-lt"/>
                </a:rPr>
                <a:t>标题</a:t>
              </a:r>
              <a:endParaRPr kumimoji="0" lang="zh-CN" altLang="en-US" sz="2600" b="0" i="0" u="none" strike="noStrike" kern="1200" cap="none" spc="0" normalizeH="0" baseline="0" noProof="0" dirty="0">
                <a:ln>
                  <a:noFill/>
                </a:ln>
                <a:solidFill>
                  <a:srgbClr val="FFFFFF"/>
                </a:solidFill>
                <a:effectLst/>
                <a:uLnTx/>
                <a:uFillTx/>
                <a:latin typeface="+mn-lt"/>
                <a:ea typeface="+mn-ea"/>
                <a:cs typeface="+mn-ea"/>
                <a:sym typeface="+mn-lt"/>
              </a:endParaRPr>
            </a:p>
          </p:txBody>
        </p:sp>
        <p:cxnSp>
          <p:nvCxnSpPr>
            <p:cNvPr id="140" name="直接连接符 139"/>
            <p:cNvCxnSpPr/>
            <p:nvPr/>
          </p:nvCxnSpPr>
          <p:spPr>
            <a:xfrm>
              <a:off x="11272" y="3186"/>
              <a:ext cx="73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34" y="1839"/>
              <a:ext cx="18697" cy="7377"/>
              <a:chOff x="-4582060" y="1626982"/>
              <a:chExt cx="10741170" cy="4237899"/>
            </a:xfrm>
          </p:grpSpPr>
          <p:sp>
            <p:nvSpPr>
              <p:cNvPr id="7" name="文本框 6"/>
              <p:cNvSpPr txBox="1"/>
              <p:nvPr/>
            </p:nvSpPr>
            <p:spPr>
              <a:xfrm>
                <a:off x="980119" y="2267746"/>
                <a:ext cx="5178991" cy="607239"/>
              </a:xfrm>
              <a:prstGeom prst="rect">
                <a:avLst/>
              </a:prstGeom>
              <a:noFill/>
            </p:spPr>
            <p:txBody>
              <a:bodyPr wrap="square" rtlCol="0">
                <a:spAutoFit/>
              </a:bodyPr>
              <a:lstStyle/>
              <a:p>
                <a:r>
                  <a:rPr lang="zh-CN" altLang="en-US" sz="4800" spc="600" dirty="0">
                    <a:solidFill>
                      <a:schemeClr val="bg1"/>
                    </a:solidFill>
                    <a:cs typeface="+mn-ea"/>
                    <a:sym typeface="+mn-lt"/>
                  </a:rPr>
                  <a:t>毕业论文答辩模板</a:t>
                </a:r>
                <a:endParaRPr lang="zh-CN" altLang="en-US" sz="4800" spc="600" dirty="0">
                  <a:solidFill>
                    <a:schemeClr val="bg1"/>
                  </a:solidFill>
                  <a:cs typeface="+mn-ea"/>
                  <a:sym typeface="+mn-lt"/>
                </a:endParaRPr>
              </a:p>
            </p:txBody>
          </p:sp>
          <p:sp>
            <p:nvSpPr>
              <p:cNvPr id="8" name="文本框 7"/>
              <p:cNvSpPr txBox="1"/>
              <p:nvPr/>
            </p:nvSpPr>
            <p:spPr>
              <a:xfrm>
                <a:off x="980119" y="3195224"/>
                <a:ext cx="5089078" cy="224404"/>
              </a:xfrm>
              <a:prstGeom prst="rect">
                <a:avLst/>
              </a:prstGeom>
              <a:noFill/>
            </p:spPr>
            <p:txBody>
              <a:bodyPr wrap="square" rtlCol="0">
                <a:spAutoFit/>
              </a:bodyPr>
              <a:lstStyle/>
              <a:p>
                <a:r>
                  <a:rPr lang="en-US" altLang="zh-CN" sz="1400" spc="600" dirty="0">
                    <a:solidFill>
                      <a:schemeClr val="bg1"/>
                    </a:solidFill>
                    <a:cs typeface="+mn-ea"/>
                    <a:sym typeface="+mn-lt"/>
                  </a:rPr>
                  <a:t>Graduation thesis defense template</a:t>
                </a:r>
                <a:endParaRPr lang="zh-CN" altLang="en-US" sz="1400" spc="600" dirty="0">
                  <a:solidFill>
                    <a:schemeClr val="bg1"/>
                  </a:solidFill>
                  <a:cs typeface="+mn-ea"/>
                  <a:sym typeface="+mn-lt"/>
                </a:endParaRPr>
              </a:p>
            </p:txBody>
          </p:sp>
          <p:sp>
            <p:nvSpPr>
              <p:cNvPr id="142" name="矩形: 圆角 141"/>
              <p:cNvSpPr/>
              <p:nvPr/>
            </p:nvSpPr>
            <p:spPr>
              <a:xfrm>
                <a:off x="699206" y="1626982"/>
                <a:ext cx="5234666" cy="4237676"/>
              </a:xfrm>
              <a:prstGeom prst="roundRect">
                <a:avLst>
                  <a:gd name="adj" fmla="val 3675"/>
                </a:avLst>
              </a:prstGeom>
              <a:solidFill>
                <a:schemeClr val="accent1"/>
              </a:solidFill>
              <a:ln>
                <a:noFill/>
              </a:ln>
              <a:effectLst>
                <a:outerShdw blurRad="304800" dist="1270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43" name="矩形: 圆角 142"/>
              <p:cNvSpPr/>
              <p:nvPr/>
            </p:nvSpPr>
            <p:spPr>
              <a:xfrm rot="16200000">
                <a:off x="-1396592" y="-1447213"/>
                <a:ext cx="4126626" cy="10497562"/>
              </a:xfrm>
              <a:prstGeom prst="corner">
                <a:avLst>
                  <a:gd name="adj1" fmla="val 100127"/>
                  <a:gd name="adj2" fmla="val 41032"/>
                </a:avLst>
              </a:prstGeom>
              <a:solidFill>
                <a:schemeClr val="bg1"/>
              </a:solidFill>
              <a:ln w="12700" cmpd="sng">
                <a:solidFill>
                  <a:schemeClr val="accent1">
                    <a:shade val="50000"/>
                    <a:alpha val="91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45" name="文本框 144"/>
              <p:cNvSpPr txBox="1"/>
              <p:nvPr/>
            </p:nvSpPr>
            <p:spPr>
              <a:xfrm>
                <a:off x="894584" y="1886079"/>
                <a:ext cx="3342244" cy="3145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156C"/>
                    </a:solidFill>
                    <a:effectLst/>
                    <a:uLnTx/>
                    <a:uFillTx/>
                    <a:cs typeface="+mn-ea"/>
                    <a:sym typeface="+mn-lt"/>
                  </a:rPr>
                  <a:t>用户</a:t>
                </a:r>
                <a:r>
                  <a:rPr kumimoji="0" lang="en-US" altLang="zh-CN" sz="2200" b="0" i="0" u="none" strike="noStrike" kern="1200" cap="none" spc="0" normalizeH="0" baseline="0" noProof="0" dirty="0">
                    <a:ln>
                      <a:noFill/>
                    </a:ln>
                    <a:solidFill>
                      <a:srgbClr val="00156C"/>
                    </a:solidFill>
                    <a:effectLst/>
                    <a:uLnTx/>
                    <a:uFillTx/>
                    <a:cs typeface="+mn-ea"/>
                    <a:sym typeface="+mn-lt"/>
                  </a:rPr>
                  <a:t>--</a:t>
                </a:r>
                <a:r>
                  <a:rPr kumimoji="0" lang="zh-CN" altLang="en-US" sz="2200" b="0" i="0" u="none" strike="noStrike" kern="1200" cap="none" spc="0" normalizeH="0" baseline="0" noProof="0" dirty="0">
                    <a:ln>
                      <a:noFill/>
                    </a:ln>
                    <a:solidFill>
                      <a:srgbClr val="00156C"/>
                    </a:solidFill>
                    <a:effectLst/>
                    <a:uLnTx/>
                    <a:uFillTx/>
                    <a:cs typeface="+mn-ea"/>
                    <a:sym typeface="+mn-lt"/>
                  </a:rPr>
                  <a:t>模块</a:t>
                </a:r>
                <a:r>
                  <a:rPr kumimoji="0" lang="zh-CN" altLang="en-US" sz="2200" b="0" i="0" u="none" strike="noStrike" kern="1200" cap="none" spc="0" normalizeH="0" baseline="0" noProof="0" dirty="0">
                    <a:ln>
                      <a:noFill/>
                    </a:ln>
                    <a:solidFill>
                      <a:srgbClr val="00156C"/>
                    </a:solidFill>
                    <a:effectLst/>
                    <a:uLnTx/>
                    <a:uFillTx/>
                    <a:cs typeface="+mn-ea"/>
                    <a:sym typeface="+mn-lt"/>
                  </a:rPr>
                  <a:t>关系</a:t>
                </a:r>
                <a:endParaRPr kumimoji="0" lang="zh-CN" altLang="en-US" sz="2200" b="0" i="0" u="none" strike="noStrike" kern="1200" cap="none" spc="0" normalizeH="0" baseline="0" noProof="0" dirty="0">
                  <a:ln>
                    <a:noFill/>
                  </a:ln>
                  <a:solidFill>
                    <a:srgbClr val="00156C"/>
                  </a:solidFill>
                  <a:effectLst/>
                  <a:uLnTx/>
                  <a:uFillTx/>
                  <a:cs typeface="+mn-ea"/>
                  <a:sym typeface="+mn-lt"/>
                </a:endParaRPr>
              </a:p>
            </p:txBody>
          </p:sp>
          <p:cxnSp>
            <p:nvCxnSpPr>
              <p:cNvPr id="147" name="直接连接符 146"/>
              <p:cNvCxnSpPr/>
              <p:nvPr/>
            </p:nvCxnSpPr>
            <p:spPr>
              <a:xfrm>
                <a:off x="903776" y="2284417"/>
                <a:ext cx="46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椭圆 149"/>
              <p:cNvSpPr/>
              <p:nvPr/>
            </p:nvSpPr>
            <p:spPr>
              <a:xfrm>
                <a:off x="988840" y="2470052"/>
                <a:ext cx="76204" cy="7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sp>
            <p:nvSpPr>
              <p:cNvPr id="153" name="椭圆 152"/>
              <p:cNvSpPr/>
              <p:nvPr/>
            </p:nvSpPr>
            <p:spPr>
              <a:xfrm>
                <a:off x="988841" y="3213313"/>
                <a:ext cx="76204" cy="7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sp>
            <p:nvSpPr>
              <p:cNvPr id="156" name="椭圆 155"/>
              <p:cNvSpPr/>
              <p:nvPr/>
            </p:nvSpPr>
            <p:spPr>
              <a:xfrm>
                <a:off x="988840" y="3845319"/>
                <a:ext cx="76204" cy="7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grpSp>
        <p:sp>
          <p:nvSpPr>
            <p:cNvPr id="188" name="文本框 83"/>
            <p:cNvSpPr txBox="1"/>
            <p:nvPr/>
          </p:nvSpPr>
          <p:spPr>
            <a:xfrm>
              <a:off x="10521" y="3168"/>
              <a:ext cx="7735" cy="611"/>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lang="en-US" altLang="zh-CN" sz="1200">
                  <a:ln>
                    <a:noFill/>
                  </a:ln>
                  <a:solidFill>
                    <a:schemeClr val="tx1">
                      <a:lumMod val="75000"/>
                      <a:lumOff val="25000"/>
                    </a:schemeClr>
                  </a:solidFill>
                  <a:effectLst/>
                  <a:uLnTx/>
                  <a:uFillTx/>
                  <a:cs typeface="+mn-ea"/>
                  <a:sym typeface="+mn-lt"/>
                </a:rPr>
                <a:t>用户与展示层</a:t>
              </a:r>
              <a:endParaRPr lang="en-US" altLang="zh-CN" sz="1200">
                <a:ln>
                  <a:noFill/>
                </a:ln>
                <a:solidFill>
                  <a:schemeClr val="tx1">
                    <a:lumMod val="75000"/>
                    <a:lumOff val="2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lang="en-US" altLang="zh-CN" sz="1200">
                  <a:ln>
                    <a:noFill/>
                  </a:ln>
                  <a:solidFill>
                    <a:schemeClr val="tx1">
                      <a:lumMod val="75000"/>
                      <a:lumOff val="25000"/>
                    </a:schemeClr>
                  </a:solidFill>
                  <a:effectLst/>
                  <a:uLnTx/>
                  <a:uFillTx/>
                  <a:cs typeface="+mn-ea"/>
                  <a:sym typeface="+mn-lt"/>
                </a:rPr>
                <a:t>用户通过展示层的界面访问系统功能，如首页、笔记整理、日程管理和写作助手。</a:t>
              </a:r>
              <a:endParaRPr lang="en-US" altLang="zh-CN" sz="1200">
                <a:ln>
                  <a:noFill/>
                </a:ln>
                <a:solidFill>
                  <a:schemeClr val="tx1">
                    <a:lumMod val="75000"/>
                    <a:lumOff val="2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lang="en-US" altLang="zh-CN" sz="1200">
                  <a:ln>
                    <a:noFill/>
                  </a:ln>
                  <a:solidFill>
                    <a:schemeClr val="tx1">
                      <a:lumMod val="75000"/>
                      <a:lumOff val="25000"/>
                    </a:schemeClr>
                  </a:solidFill>
                  <a:effectLst/>
                  <a:uLnTx/>
                  <a:uFillTx/>
                  <a:cs typeface="+mn-ea"/>
                  <a:sym typeface="+mn-lt"/>
                </a:rPr>
                <a:t>用户操作请求（如查看笔记、编辑日程）发送至通讯层的API接口。</a:t>
              </a:r>
              <a:endParaRPr lang="en-US" altLang="zh-CN" sz="1200">
                <a:ln>
                  <a:noFill/>
                </a:ln>
                <a:solidFill>
                  <a:schemeClr val="tx1">
                    <a:lumMod val="75000"/>
                    <a:lumOff val="25000"/>
                  </a:schemeClr>
                </a:solidFill>
                <a:effectLst/>
                <a:uLnTx/>
                <a:uFillTx/>
                <a:cs typeface="+mn-ea"/>
                <a:sym typeface="+mn-lt"/>
              </a:endParaRPr>
            </a:p>
          </p:txBody>
        </p:sp>
        <p:sp>
          <p:nvSpPr>
            <p:cNvPr id="190" name="文本框 83"/>
            <p:cNvSpPr txBox="1"/>
            <p:nvPr/>
          </p:nvSpPr>
          <p:spPr>
            <a:xfrm>
              <a:off x="10521" y="4513"/>
              <a:ext cx="7735" cy="82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rPr>
                <a:t>展示层与通讯层</a:t>
              </a:r>
              <a:endPar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endParaRPr>
            </a:p>
            <a:p>
              <a:pPr marL="0" marR="0" lvl="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rPr>
                <a:t>展示层将用户请求传递给通讯层API接口。</a:t>
              </a:r>
              <a:endPar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endParaRPr>
            </a:p>
            <a:p>
              <a:pPr marL="0" marR="0" lvl="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rPr>
                <a:t>API接口处理请求，并转发至业务逻辑层的功能模块。</a:t>
              </a:r>
              <a:endPar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endParaRPr>
            </a:p>
          </p:txBody>
        </p:sp>
        <p:sp>
          <p:nvSpPr>
            <p:cNvPr id="191" name="文本框 83"/>
            <p:cNvSpPr txBox="1"/>
            <p:nvPr/>
          </p:nvSpPr>
          <p:spPr>
            <a:xfrm>
              <a:off x="10521" y="5636"/>
              <a:ext cx="7735" cy="129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rPr>
                <a:t>业务逻辑层与数据访问层</a:t>
              </a:r>
              <a:endPar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endParaRPr>
            </a:p>
            <a:p>
              <a:pPr marL="0" marR="0" lvl="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rPr>
                <a:t>业务逻辑层通过数据访问接口与数据访问层交互，执行数据库的读写操作。</a:t>
              </a:r>
              <a:endPar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endParaRPr>
            </a:p>
            <a:p>
              <a:pPr marL="0" marR="0" lvl="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rPr>
                <a:t>数据访问层进行数据转换处理，并将数据通过关系映射传递至业务逻辑层。</a:t>
              </a:r>
              <a:endPar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endParaRPr>
            </a:p>
          </p:txBody>
        </p:sp>
      </p:grpSp>
      <p:pic>
        <p:nvPicPr>
          <p:cNvPr id="4" name="图片 3"/>
          <p:cNvPicPr>
            <a:picLocks noChangeAspect="1"/>
          </p:cNvPicPr>
          <p:nvPr>
            <p:custDataLst>
              <p:tags r:id="rId1"/>
            </p:custDataLst>
          </p:nvPr>
        </p:nvPicPr>
        <p:blipFill>
          <a:blip r:embed="rId2"/>
          <a:stretch>
            <a:fillRect/>
          </a:stretch>
        </p:blipFill>
        <p:spPr>
          <a:xfrm>
            <a:off x="191135" y="908685"/>
            <a:ext cx="6010275" cy="3332480"/>
          </a:xfrm>
          <a:prstGeom prst="rect">
            <a:avLst/>
          </a:prstGeom>
        </p:spPr>
      </p:pic>
      <p:sp>
        <p:nvSpPr>
          <p:cNvPr id="6" name="文本框 83"/>
          <p:cNvSpPr txBox="1"/>
          <p:nvPr>
            <p:custDataLst>
              <p:tags r:id="rId3"/>
            </p:custDataLst>
          </p:nvPr>
        </p:nvSpPr>
        <p:spPr>
          <a:xfrm>
            <a:off x="6635750" y="5085189"/>
            <a:ext cx="4911725" cy="1014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rPr>
              <a:t>数据访问层与存储层</a:t>
            </a:r>
            <a:endPar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endParaRPr>
          </a:p>
          <a:p>
            <a:pPr marL="0" marR="0" lvl="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rPr>
              <a:t>数据访问层与存储层（数据库和缓存）交互，进行数据的持久化存储和读取。</a:t>
            </a:r>
            <a:endPar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endParaRPr>
          </a:p>
          <a:p>
            <a:pPr marL="0" marR="0" lvl="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rPr>
              <a:t>通过数据模型映射，确保数据结构化存储和高效查询，结果返回业务逻辑层。</a:t>
            </a:r>
            <a:endPar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endParaRPr>
          </a:p>
        </p:txBody>
      </p:sp>
      <p:sp>
        <p:nvSpPr>
          <p:cNvPr id="9" name="椭圆 8"/>
          <p:cNvSpPr/>
          <p:nvPr>
            <p:custDataLst>
              <p:tags r:id="rId4"/>
            </p:custDataLst>
          </p:nvPr>
        </p:nvSpPr>
        <p:spPr>
          <a:xfrm>
            <a:off x="6440170" y="5136515"/>
            <a:ext cx="76200" cy="9271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sp>
        <p:nvSpPr>
          <p:cNvPr id="11" name="文本框 83"/>
          <p:cNvSpPr txBox="1"/>
          <p:nvPr>
            <p:custDataLst>
              <p:tags r:id="rId5"/>
            </p:custDataLst>
          </p:nvPr>
        </p:nvSpPr>
        <p:spPr>
          <a:xfrm>
            <a:off x="570865" y="4436745"/>
            <a:ext cx="5703570" cy="1014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rPr>
              <a:t>AI交互模块与外部LLM模型</a:t>
            </a:r>
            <a:endPar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endParaRPr>
          </a:p>
          <a:p>
            <a:pPr marL="0" marR="0" lvl="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rPr>
              <a:t>业务逻辑层的AI交互模块通过API接口与外部LLM模型通信，发送内容生成和分析请求。</a:t>
            </a:r>
            <a:endPar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endParaRPr>
          </a:p>
          <a:p>
            <a:pPr marL="0" marR="0" lvl="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rPr>
              <a:t>LLM模型处理后返回结果，通过业务逻辑层传递给相关模块（如写作助手或笔记管理）。</a:t>
            </a:r>
            <a:endParaRPr kumimoji="0" lang="en-US" altLang="zh-CN" sz="1200" b="0" i="0" u="none" strike="noStrike" kern="1200" cap="none" spc="0" normalizeH="0" baseline="0" noProof="1">
              <a:ln>
                <a:noFill/>
              </a:ln>
              <a:solidFill>
                <a:schemeClr val="tx1">
                  <a:lumMod val="75000"/>
                  <a:lumOff val="25000"/>
                </a:schemeClr>
              </a:solidFill>
              <a:effectLst/>
              <a:uLnTx/>
              <a:uFillTx/>
              <a:cs typeface="+mn-ea"/>
              <a:sym typeface="+mn-lt"/>
            </a:endParaRPr>
          </a:p>
        </p:txBody>
      </p:sp>
      <p:sp>
        <p:nvSpPr>
          <p:cNvPr id="12" name="椭圆 11"/>
          <p:cNvSpPr/>
          <p:nvPr>
            <p:custDataLst>
              <p:tags r:id="rId6"/>
            </p:custDataLst>
          </p:nvPr>
        </p:nvSpPr>
        <p:spPr>
          <a:xfrm>
            <a:off x="479425" y="4498975"/>
            <a:ext cx="76200" cy="9271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sp>
        <p:nvSpPr>
          <p:cNvPr id="18" name="椭圆 17"/>
          <p:cNvSpPr/>
          <p:nvPr>
            <p:custDataLst>
              <p:tags r:id="rId7"/>
            </p:custDataLst>
          </p:nvPr>
        </p:nvSpPr>
        <p:spPr>
          <a:xfrm>
            <a:off x="479425" y="5424170"/>
            <a:ext cx="76200" cy="9271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sp>
        <p:nvSpPr>
          <p:cNvPr id="19" name="文本框 18"/>
          <p:cNvSpPr txBox="1"/>
          <p:nvPr/>
        </p:nvSpPr>
        <p:spPr>
          <a:xfrm>
            <a:off x="2055495" y="4356100"/>
            <a:ext cx="4064000" cy="368300"/>
          </a:xfrm>
          <a:prstGeom prst="rect">
            <a:avLst/>
          </a:prstGeom>
          <a:noFill/>
        </p:spPr>
        <p:txBody>
          <a:bodyPr wrap="square" rtlCol="0">
            <a:spAutoFit/>
          </a:bodyPr>
          <a:p>
            <a:endParaRPr lang="zh-CN" altLang="en-US"/>
          </a:p>
        </p:txBody>
      </p:sp>
      <p:sp>
        <p:nvSpPr>
          <p:cNvPr id="20" name="文本框 19"/>
          <p:cNvSpPr txBox="1"/>
          <p:nvPr/>
        </p:nvSpPr>
        <p:spPr>
          <a:xfrm>
            <a:off x="570865" y="5372735"/>
            <a:ext cx="5672455" cy="829945"/>
          </a:xfrm>
          <a:prstGeom prst="rect">
            <a:avLst/>
          </a:prstGeom>
          <a:noFill/>
        </p:spPr>
        <p:txBody>
          <a:bodyPr wrap="square" rtlCol="0">
            <a:spAutoFit/>
          </a:bodyPr>
          <a:p>
            <a:pPr algn="just">
              <a:spcBef>
                <a:spcPts val="0"/>
              </a:spcBef>
              <a:spcAft>
                <a:spcPts val="0"/>
              </a:spcAft>
              <a:buClr>
                <a:srgbClr val="E24848"/>
              </a:buClr>
              <a:buSzTx/>
              <a:buFontTx/>
              <a:defRPr/>
            </a:pPr>
            <a:r>
              <a:rPr lang="en-US" altLang="zh-CN" sz="1200">
                <a:ln>
                  <a:noFill/>
                </a:ln>
                <a:solidFill>
                  <a:schemeClr val="tx1">
                    <a:lumMod val="75000"/>
                    <a:lumOff val="25000"/>
                  </a:schemeClr>
                </a:solidFill>
                <a:effectLst/>
                <a:uLnTx/>
                <a:uFillTx/>
                <a:cs typeface="+mn-ea"/>
              </a:rPr>
              <a:t>智能复习模块：通讯层与业务逻辑层</a:t>
            </a:r>
            <a:endParaRPr lang="en-US" altLang="zh-CN" sz="1200">
              <a:ln>
                <a:noFill/>
              </a:ln>
              <a:solidFill>
                <a:schemeClr val="tx1">
                  <a:lumMod val="75000"/>
                  <a:lumOff val="25000"/>
                </a:schemeClr>
              </a:solidFill>
              <a:effectLst/>
              <a:uLnTx/>
              <a:uFillTx/>
              <a:cs typeface="+mn-ea"/>
            </a:endParaRPr>
          </a:p>
          <a:p>
            <a:pPr algn="just">
              <a:spcBef>
                <a:spcPts val="0"/>
              </a:spcBef>
              <a:spcAft>
                <a:spcPts val="0"/>
              </a:spcAft>
              <a:buClr>
                <a:srgbClr val="E24848"/>
              </a:buClr>
              <a:buSzTx/>
              <a:buFontTx/>
              <a:defRPr/>
            </a:pPr>
            <a:r>
              <a:rPr lang="en-US" altLang="zh-CN" sz="1200">
                <a:ln>
                  <a:noFill/>
                </a:ln>
                <a:solidFill>
                  <a:schemeClr val="tx1">
                    <a:lumMod val="75000"/>
                    <a:lumOff val="25000"/>
                  </a:schemeClr>
                </a:solidFill>
                <a:effectLst/>
                <a:uLnTx/>
                <a:uFillTx/>
                <a:cs typeface="+mn-ea"/>
              </a:rPr>
              <a:t>   API接口将用户请求路由至业务逻辑层相应模块（如笔记管理或写作助手）。</a:t>
            </a:r>
            <a:endParaRPr lang="en-US" altLang="zh-CN" sz="1200">
              <a:ln>
                <a:noFill/>
              </a:ln>
              <a:solidFill>
                <a:schemeClr val="tx1">
                  <a:lumMod val="75000"/>
                  <a:lumOff val="25000"/>
                </a:schemeClr>
              </a:solidFill>
              <a:effectLst/>
              <a:uLnTx/>
              <a:uFillTx/>
              <a:cs typeface="+mn-ea"/>
            </a:endParaRPr>
          </a:p>
          <a:p>
            <a:pPr algn="just">
              <a:spcBef>
                <a:spcPts val="0"/>
              </a:spcBef>
              <a:spcAft>
                <a:spcPts val="0"/>
              </a:spcAft>
              <a:buClr>
                <a:srgbClr val="E24848"/>
              </a:buClr>
              <a:buSzTx/>
              <a:buFontTx/>
              <a:defRPr/>
            </a:pPr>
            <a:r>
              <a:rPr lang="en-US" altLang="zh-CN" sz="1200">
                <a:ln>
                  <a:noFill/>
                </a:ln>
                <a:solidFill>
                  <a:schemeClr val="tx1">
                    <a:lumMod val="75000"/>
                    <a:lumOff val="25000"/>
                  </a:schemeClr>
                </a:solidFill>
                <a:effectLst/>
                <a:uLnTx/>
                <a:uFillTx/>
                <a:cs typeface="+mn-ea"/>
              </a:rPr>
              <a:t>   处理完成后，响应通过API接口返回展示层，提供个性化复习建议并追踪复习进度。</a:t>
            </a:r>
            <a:endParaRPr lang="en-US" altLang="zh-CN" sz="1200">
              <a:ln>
                <a:noFill/>
              </a:ln>
              <a:solidFill>
                <a:schemeClr val="tx1">
                  <a:lumMod val="75000"/>
                  <a:lumOff val="25000"/>
                </a:schemeClr>
              </a:solidFill>
              <a:effectLst/>
              <a:uLnTx/>
              <a:uFillTx/>
              <a:cs typeface="+mn-ea"/>
            </a:endParaRPr>
          </a:p>
        </p:txBody>
      </p:sp>
      <p:grpSp>
        <p:nvGrpSpPr>
          <p:cNvPr id="71" name="组合 70"/>
          <p:cNvGrpSpPr/>
          <p:nvPr/>
        </p:nvGrpSpPr>
        <p:grpSpPr>
          <a:xfrm>
            <a:off x="0" y="1"/>
            <a:ext cx="12192000" cy="650875"/>
            <a:chOff x="0" y="1"/>
            <a:chExt cx="12192000" cy="650875"/>
          </a:xfrm>
        </p:grpSpPr>
        <p:sp>
          <p:nvSpPr>
            <p:cNvPr id="72" name="矩形 71"/>
            <p:cNvSpPr/>
            <p:nvPr>
              <p:custDataLst>
                <p:tags r:id="rId8"/>
              </p:custDataLst>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p:cNvGrpSpPr/>
            <p:nvPr/>
          </p:nvGrpSpPr>
          <p:grpSpPr>
            <a:xfrm>
              <a:off x="4007831" y="159473"/>
              <a:ext cx="7050894" cy="368300"/>
              <a:chOff x="3664931" y="299173"/>
              <a:chExt cx="7050894" cy="368300"/>
            </a:xfrm>
          </p:grpSpPr>
          <p:sp>
            <p:nvSpPr>
              <p:cNvPr id="76" name="文本框 75"/>
              <p:cNvSpPr txBox="1"/>
              <p:nvPr>
                <p:custDataLst>
                  <p:tags r:id="rId9"/>
                </p:custDataLst>
              </p:nvPr>
            </p:nvSpPr>
            <p:spPr>
              <a:xfrm>
                <a:off x="522350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原型</a:t>
                </a:r>
                <a:r>
                  <a:rPr lang="zh-CN" altLang="en-US" b="1" dirty="0">
                    <a:solidFill>
                      <a:schemeClr val="bg1"/>
                    </a:solidFill>
                    <a:latin typeface="思源黑体 CN Regular" panose="020B0500000000000000" pitchFamily="34" charset="-122"/>
                    <a:ea typeface="思源黑体 CN Regular" panose="020B0500000000000000" pitchFamily="34" charset="-122"/>
                  </a:rPr>
                  <a:t>展示</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7" name="文本框 76"/>
              <p:cNvSpPr txBox="1"/>
              <p:nvPr>
                <p:custDataLst>
                  <p:tags r:id="rId10"/>
                </p:custDataLst>
              </p:nvPr>
            </p:nvSpPr>
            <p:spPr>
              <a:xfrm>
                <a:off x="695098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概要设计</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9" name="文本框 78"/>
              <p:cNvSpPr txBox="1"/>
              <p:nvPr>
                <p:custDataLst>
                  <p:tags r:id="rId11"/>
                </p:custDataLst>
              </p:nvPr>
            </p:nvSpPr>
            <p:spPr>
              <a:xfrm>
                <a:off x="10405945" y="299173"/>
                <a:ext cx="309880" cy="368300"/>
              </a:xfrm>
              <a:prstGeom prst="rect">
                <a:avLst/>
              </a:prstGeom>
              <a:noFill/>
            </p:spPr>
            <p:txBody>
              <a:bodyPr wrap="none" rtlCol="0">
                <a:spAutoFit/>
              </a:bodyPr>
              <a:lstStyle/>
              <a:p>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80" name="文本框 79"/>
              <p:cNvSpPr txBox="1"/>
              <p:nvPr>
                <p:custDataLst>
                  <p:tags r:id="rId12"/>
                </p:custDataLst>
              </p:nvPr>
            </p:nvSpPr>
            <p:spPr>
              <a:xfrm>
                <a:off x="3664931" y="299173"/>
                <a:ext cx="1217930" cy="368300"/>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项目概述</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81" name="直接连接符 80"/>
              <p:cNvCxnSpPr/>
              <p:nvPr>
                <p:custDataLst>
                  <p:tags r:id="rId13"/>
                </p:custDataLst>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custDataLst>
                  <p:tags r:id="rId14"/>
                </p:custDataLst>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15"/>
                </p:custDataLst>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custDataLst>
                  <p:tags r:id="rId16"/>
                </p:custDataLst>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4" name="等腰三角形 73"/>
            <p:cNvSpPr/>
            <p:nvPr>
              <p:custDataLst>
                <p:tags r:id="rId17"/>
              </p:custDataLst>
            </p:nvPr>
          </p:nvSpPr>
          <p:spPr>
            <a:xfrm>
              <a:off x="7428405" y="501650"/>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3315" y="188641"/>
            <a:ext cx="12222335" cy="6669360"/>
          </a:xfrm>
          <a:prstGeom prst="rect">
            <a:avLst/>
          </a:prstGeom>
          <a:blipFill dpi="0" rotWithShape="1">
            <a:blip r:embed="rId1">
              <a:alphaModFix amt="1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iṡ1íḋe"/>
          <p:cNvSpPr/>
          <p:nvPr/>
        </p:nvSpPr>
        <p:spPr>
          <a:xfrm>
            <a:off x="-11552" y="2389043"/>
            <a:ext cx="12215105" cy="2079914"/>
          </a:xfrm>
          <a:prstGeom prst="rect">
            <a:avLst/>
          </a:prstGeom>
          <a:solidFill>
            <a:srgbClr val="0E419C"/>
          </a:solidFill>
          <a:ln>
            <a:noFill/>
          </a:ln>
          <a:effectLst>
            <a:outerShdw blurRad="1016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grpSp>
        <p:nvGrpSpPr>
          <p:cNvPr id="2" name="组合 1"/>
          <p:cNvGrpSpPr/>
          <p:nvPr/>
        </p:nvGrpSpPr>
        <p:grpSpPr>
          <a:xfrm>
            <a:off x="4290377" y="3068774"/>
            <a:ext cx="2985113" cy="1235255"/>
            <a:chOff x="980119" y="2267746"/>
            <a:chExt cx="2985113" cy="1235255"/>
          </a:xfrm>
        </p:grpSpPr>
        <p:sp>
          <p:nvSpPr>
            <p:cNvPr id="7" name="文本框 6"/>
            <p:cNvSpPr txBox="1"/>
            <p:nvPr/>
          </p:nvSpPr>
          <p:spPr>
            <a:xfrm>
              <a:off x="980119" y="2267746"/>
              <a:ext cx="2926080" cy="829945"/>
            </a:xfrm>
            <a:prstGeom prst="rect">
              <a:avLst/>
            </a:prstGeom>
            <a:noFill/>
          </p:spPr>
          <p:txBody>
            <a:bodyPr wrap="none" rtlCol="0">
              <a:spAutoFit/>
            </a:bodyPr>
            <a:lstStyle/>
            <a:p>
              <a:r>
                <a:rPr lang="zh-CN" altLang="en-US" sz="4800" spc="600" dirty="0">
                  <a:solidFill>
                    <a:schemeClr val="bg1"/>
                  </a:solidFill>
                  <a:latin typeface="思源黑体 CN Heavy" panose="020B0A00000000000000" pitchFamily="34" charset="-122"/>
                  <a:ea typeface="思源黑体 CN Heavy" panose="020B0A00000000000000" pitchFamily="34" charset="-122"/>
                  <a:cs typeface="+mn-ea"/>
                  <a:sym typeface="+mn-lt"/>
                </a:rPr>
                <a:t>对象交互</a:t>
              </a:r>
              <a:endParaRPr lang="zh-CN" altLang="en-US" sz="4800" spc="600" dirty="0">
                <a:solidFill>
                  <a:schemeClr val="bg1"/>
                </a:solidFill>
                <a:latin typeface="思源黑体 CN Heavy" panose="020B0A00000000000000" pitchFamily="34" charset="-122"/>
                <a:ea typeface="思源黑体 CN Heavy" panose="020B0A00000000000000" pitchFamily="34" charset="-122"/>
                <a:cs typeface="+mn-ea"/>
                <a:sym typeface="+mn-lt"/>
              </a:endParaRPr>
            </a:p>
          </p:txBody>
        </p:sp>
        <p:sp>
          <p:nvSpPr>
            <p:cNvPr id="8" name="文本框 7"/>
            <p:cNvSpPr txBox="1"/>
            <p:nvPr/>
          </p:nvSpPr>
          <p:spPr>
            <a:xfrm>
              <a:off x="980119" y="3195224"/>
              <a:ext cx="2985113" cy="307777"/>
            </a:xfrm>
            <a:prstGeom prst="rect">
              <a:avLst/>
            </a:prstGeom>
            <a:noFill/>
          </p:spPr>
          <p:txBody>
            <a:bodyPr wrap="none" rtlCol="0">
              <a:spAutoFit/>
            </a:bodyPr>
            <a:lstStyle/>
            <a:p>
              <a:r>
                <a:rPr lang="en-US" altLang="zh-CN" sz="1400" spc="600" dirty="0">
                  <a:solidFill>
                    <a:schemeClr val="bg1"/>
                  </a:solidFill>
                  <a:cs typeface="+mn-ea"/>
                  <a:sym typeface="+mn-lt"/>
                </a:rPr>
                <a:t>Research Findings</a:t>
              </a:r>
              <a:endParaRPr lang="en-US" altLang="zh-CN" sz="1400" spc="600" dirty="0">
                <a:solidFill>
                  <a:schemeClr val="bg1"/>
                </a:solidFill>
                <a:cs typeface="+mn-ea"/>
                <a:sym typeface="+mn-lt"/>
              </a:endParaRPr>
            </a:p>
          </p:txBody>
        </p:sp>
      </p:grpSp>
      <p:grpSp>
        <p:nvGrpSpPr>
          <p:cNvPr id="3" name="组合 2"/>
          <p:cNvGrpSpPr/>
          <p:nvPr/>
        </p:nvGrpSpPr>
        <p:grpSpPr>
          <a:xfrm flipV="1">
            <a:off x="5211363" y="1431670"/>
            <a:ext cx="1530746" cy="1501386"/>
            <a:chOff x="6095999" y="760163"/>
            <a:chExt cx="1530746" cy="1501386"/>
          </a:xfrm>
          <a:effectLst>
            <a:outerShdw blurRad="50800" dist="38100" dir="18900000" algn="bl" rotWithShape="0">
              <a:prstClr val="black">
                <a:alpha val="30000"/>
              </a:prstClr>
            </a:outerShdw>
          </a:effectLst>
        </p:grpSpPr>
        <p:sp>
          <p:nvSpPr>
            <p:cNvPr id="9" name="椭圆 8"/>
            <p:cNvSpPr/>
            <p:nvPr/>
          </p:nvSpPr>
          <p:spPr>
            <a:xfrm>
              <a:off x="6095999" y="760163"/>
              <a:ext cx="1530746" cy="1495808"/>
            </a:xfrm>
            <a:prstGeom prst="ellipse">
              <a:avLst/>
            </a:prstGeom>
            <a:gradFill flip="none" rotWithShape="1">
              <a:gsLst>
                <a:gs pos="6000">
                  <a:srgbClr val="0E419C"/>
                </a:gs>
                <a:gs pos="100000">
                  <a:schemeClr val="accent1">
                    <a:lumMod val="8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srgbClr val="FFFFFF"/>
                </a:solidFill>
                <a:effectLst/>
                <a:uLnTx/>
                <a:uFillTx/>
                <a:cs typeface="+mn-ea"/>
                <a:sym typeface="+mn-lt"/>
              </a:endParaRPr>
            </a:p>
          </p:txBody>
        </p:sp>
        <p:sp>
          <p:nvSpPr>
            <p:cNvPr id="11" name="椭圆 10"/>
            <p:cNvSpPr/>
            <p:nvPr/>
          </p:nvSpPr>
          <p:spPr>
            <a:xfrm>
              <a:off x="6176912" y="923874"/>
              <a:ext cx="1368920" cy="13376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srgbClr val="0E419C"/>
                </a:solidFill>
                <a:effectLst/>
                <a:uLnTx/>
                <a:uFillTx/>
                <a:cs typeface="+mn-ea"/>
                <a:sym typeface="+mn-lt"/>
              </a:endParaRPr>
            </a:p>
          </p:txBody>
        </p:sp>
      </p:grpSp>
      <p:sp>
        <p:nvSpPr>
          <p:cNvPr id="5" name="文本框 4"/>
          <p:cNvSpPr txBox="1"/>
          <p:nvPr/>
        </p:nvSpPr>
        <p:spPr>
          <a:xfrm>
            <a:off x="5640785" y="1548353"/>
            <a:ext cx="648970" cy="1106805"/>
          </a:xfrm>
          <a:prstGeom prst="rect">
            <a:avLst/>
          </a:prstGeom>
          <a:noFill/>
        </p:spPr>
        <p:txBody>
          <a:bodyPr wrap="none" rtlCol="0">
            <a:spAutoFit/>
          </a:bodyPr>
          <a:lstStyle/>
          <a:p>
            <a:r>
              <a:rPr lang="en-US" altLang="zh-CN" sz="6600" b="1" dirty="0">
                <a:solidFill>
                  <a:srgbClr val="0E419C"/>
                </a:solidFill>
                <a:effectLst>
                  <a:outerShdw blurRad="38100" dist="38100" dir="2700000" algn="tl">
                    <a:srgbClr val="000000">
                      <a:alpha val="43137"/>
                    </a:srgbClr>
                  </a:outerShdw>
                </a:effectLst>
                <a:cs typeface="+mn-ea"/>
                <a:sym typeface="+mn-lt"/>
              </a:rPr>
              <a:t>6</a:t>
            </a:r>
            <a:endParaRPr lang="zh-CN" altLang="en-US" sz="6600" b="1" dirty="0">
              <a:solidFill>
                <a:srgbClr val="0E419C"/>
              </a:solidFill>
              <a:effectLst>
                <a:outerShdw blurRad="38100" dist="38100" dir="2700000" algn="tl">
                  <a:srgbClr val="000000">
                    <a:alpha val="43137"/>
                  </a:srgbClr>
                </a:outerShdw>
              </a:effectLst>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rot="0">
            <a:off x="10061575" y="5539740"/>
            <a:ext cx="1013460" cy="1035685"/>
            <a:chOff x="9057311" y="4165781"/>
            <a:chExt cx="2073210" cy="1713274"/>
          </a:xfrm>
        </p:grpSpPr>
        <p:sp>
          <p:nvSpPr>
            <p:cNvPr id="14" name="任意多边形: 形状 13"/>
            <p:cNvSpPr/>
            <p:nvPr/>
          </p:nvSpPr>
          <p:spPr>
            <a:xfrm>
              <a:off x="9621603" y="4728092"/>
              <a:ext cx="466603" cy="473274"/>
            </a:xfrm>
            <a:custGeom>
              <a:avLst/>
              <a:gdLst>
                <a:gd name="connsiteX0" fmla="*/ 284131 w 284130"/>
                <a:gd name="connsiteY0" fmla="*/ 95726 h 284035"/>
                <a:gd name="connsiteX1" fmla="*/ 188404 w 284130"/>
                <a:gd name="connsiteY1" fmla="*/ 95726 h 284035"/>
                <a:gd name="connsiteX2" fmla="*/ 188404 w 284130"/>
                <a:gd name="connsiteY2" fmla="*/ 0 h 284035"/>
                <a:gd name="connsiteX3" fmla="*/ 95726 w 284130"/>
                <a:gd name="connsiteY3" fmla="*/ 0 h 284035"/>
                <a:gd name="connsiteX4" fmla="*/ 95726 w 284130"/>
                <a:gd name="connsiteY4" fmla="*/ 95726 h 284035"/>
                <a:gd name="connsiteX5" fmla="*/ 0 w 284130"/>
                <a:gd name="connsiteY5" fmla="*/ 95726 h 284035"/>
                <a:gd name="connsiteX6" fmla="*/ 0 w 284130"/>
                <a:gd name="connsiteY6" fmla="*/ 188309 h 284035"/>
                <a:gd name="connsiteX7" fmla="*/ 95726 w 284130"/>
                <a:gd name="connsiteY7" fmla="*/ 188309 h 284035"/>
                <a:gd name="connsiteX8" fmla="*/ 95726 w 284130"/>
                <a:gd name="connsiteY8" fmla="*/ 284036 h 284035"/>
                <a:gd name="connsiteX9" fmla="*/ 188404 w 284130"/>
                <a:gd name="connsiteY9" fmla="*/ 284036 h 284035"/>
                <a:gd name="connsiteX10" fmla="*/ 188404 w 284130"/>
                <a:gd name="connsiteY10" fmla="*/ 188309 h 284035"/>
                <a:gd name="connsiteX11" fmla="*/ 284131 w 284130"/>
                <a:gd name="connsiteY11" fmla="*/ 188309 h 284035"/>
                <a:gd name="connsiteX12" fmla="*/ 284131 w 284130"/>
                <a:gd name="connsiteY12" fmla="*/ 95726 h 28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130" h="284035">
                  <a:moveTo>
                    <a:pt x="284131" y="95726"/>
                  </a:moveTo>
                  <a:lnTo>
                    <a:pt x="188404" y="95726"/>
                  </a:lnTo>
                  <a:lnTo>
                    <a:pt x="188404" y="0"/>
                  </a:lnTo>
                  <a:lnTo>
                    <a:pt x="95726" y="0"/>
                  </a:lnTo>
                  <a:lnTo>
                    <a:pt x="95726" y="95726"/>
                  </a:lnTo>
                  <a:lnTo>
                    <a:pt x="0" y="95726"/>
                  </a:lnTo>
                  <a:lnTo>
                    <a:pt x="0" y="188309"/>
                  </a:lnTo>
                  <a:lnTo>
                    <a:pt x="95726" y="188309"/>
                  </a:lnTo>
                  <a:lnTo>
                    <a:pt x="95726" y="284036"/>
                  </a:lnTo>
                  <a:lnTo>
                    <a:pt x="188404" y="284036"/>
                  </a:lnTo>
                  <a:lnTo>
                    <a:pt x="188404" y="188309"/>
                  </a:lnTo>
                  <a:lnTo>
                    <a:pt x="284131" y="188309"/>
                  </a:lnTo>
                  <a:lnTo>
                    <a:pt x="284131" y="95726"/>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srgbClr val="000000"/>
                </a:solidFill>
                <a:effectLst/>
                <a:uLnTx/>
                <a:uFillTx/>
                <a:cs typeface="+mn-ea"/>
                <a:sym typeface="+mn-lt"/>
              </a:endParaRPr>
            </a:p>
          </p:txBody>
        </p:sp>
        <p:sp>
          <p:nvSpPr>
            <p:cNvPr id="15" name="任意多边形: 形状 14"/>
            <p:cNvSpPr/>
            <p:nvPr/>
          </p:nvSpPr>
          <p:spPr>
            <a:xfrm>
              <a:off x="9057311" y="5389435"/>
              <a:ext cx="446113" cy="452642"/>
            </a:xfrm>
            <a:custGeom>
              <a:avLst/>
              <a:gdLst>
                <a:gd name="connsiteX0" fmla="*/ 172323 w 271653"/>
                <a:gd name="connsiteY0" fmla="*/ 7811 h 271653"/>
                <a:gd name="connsiteX1" fmla="*/ 172323 w 271653"/>
                <a:gd name="connsiteY1" fmla="*/ 99346 h 271653"/>
                <a:gd name="connsiteX2" fmla="*/ 263859 w 271653"/>
                <a:gd name="connsiteY2" fmla="*/ 99346 h 271653"/>
                <a:gd name="connsiteX3" fmla="*/ 263859 w 271653"/>
                <a:gd name="connsiteY3" fmla="*/ 172307 h 271653"/>
                <a:gd name="connsiteX4" fmla="*/ 172323 w 271653"/>
                <a:gd name="connsiteY4" fmla="*/ 172307 h 271653"/>
                <a:gd name="connsiteX5" fmla="*/ 172323 w 271653"/>
                <a:gd name="connsiteY5" fmla="*/ 263842 h 271653"/>
                <a:gd name="connsiteX6" fmla="*/ 99362 w 271653"/>
                <a:gd name="connsiteY6" fmla="*/ 263842 h 271653"/>
                <a:gd name="connsiteX7" fmla="*/ 99362 w 271653"/>
                <a:gd name="connsiteY7" fmla="*/ 172307 h 271653"/>
                <a:gd name="connsiteX8" fmla="*/ 7827 w 271653"/>
                <a:gd name="connsiteY8" fmla="*/ 172307 h 271653"/>
                <a:gd name="connsiteX9" fmla="*/ 7827 w 271653"/>
                <a:gd name="connsiteY9" fmla="*/ 99346 h 271653"/>
                <a:gd name="connsiteX10" fmla="*/ 99362 w 271653"/>
                <a:gd name="connsiteY10" fmla="*/ 99346 h 271653"/>
                <a:gd name="connsiteX11" fmla="*/ 99362 w 271653"/>
                <a:gd name="connsiteY11" fmla="*/ 7811 h 271653"/>
                <a:gd name="connsiteX12" fmla="*/ 172323 w 271653"/>
                <a:gd name="connsiteY12" fmla="*/ 7811 h 271653"/>
                <a:gd name="connsiteX13" fmla="*/ 180134 w 271653"/>
                <a:gd name="connsiteY13" fmla="*/ 0 h 271653"/>
                <a:gd name="connsiteX14" fmla="*/ 91551 w 271653"/>
                <a:gd name="connsiteY14" fmla="*/ 0 h 271653"/>
                <a:gd name="connsiteX15" fmla="*/ 91551 w 271653"/>
                <a:gd name="connsiteY15" fmla="*/ 91535 h 271653"/>
                <a:gd name="connsiteX16" fmla="*/ 16 w 271653"/>
                <a:gd name="connsiteY16" fmla="*/ 91535 h 271653"/>
                <a:gd name="connsiteX17" fmla="*/ 16 w 271653"/>
                <a:gd name="connsiteY17" fmla="*/ 180118 h 271653"/>
                <a:gd name="connsiteX18" fmla="*/ 91551 w 271653"/>
                <a:gd name="connsiteY18" fmla="*/ 180118 h 271653"/>
                <a:gd name="connsiteX19" fmla="*/ 91551 w 271653"/>
                <a:gd name="connsiteY19" fmla="*/ 271653 h 271653"/>
                <a:gd name="connsiteX20" fmla="*/ 180134 w 271653"/>
                <a:gd name="connsiteY20" fmla="*/ 271653 h 271653"/>
                <a:gd name="connsiteX21" fmla="*/ 180134 w 271653"/>
                <a:gd name="connsiteY21" fmla="*/ 180118 h 271653"/>
                <a:gd name="connsiteX22" fmla="*/ 271669 w 271653"/>
                <a:gd name="connsiteY22" fmla="*/ 180118 h 271653"/>
                <a:gd name="connsiteX23" fmla="*/ 271669 w 271653"/>
                <a:gd name="connsiteY23" fmla="*/ 91535 h 271653"/>
                <a:gd name="connsiteX24" fmla="*/ 180134 w 271653"/>
                <a:gd name="connsiteY24" fmla="*/ 91535 h 271653"/>
                <a:gd name="connsiteX25" fmla="*/ 180134 w 271653"/>
                <a:gd name="connsiteY25" fmla="*/ 0 h 27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653" h="271653">
                  <a:moveTo>
                    <a:pt x="172323" y="7811"/>
                  </a:moveTo>
                  <a:lnTo>
                    <a:pt x="172323" y="99346"/>
                  </a:lnTo>
                  <a:lnTo>
                    <a:pt x="263859" y="99346"/>
                  </a:lnTo>
                  <a:lnTo>
                    <a:pt x="263859" y="172307"/>
                  </a:lnTo>
                  <a:lnTo>
                    <a:pt x="172323" y="172307"/>
                  </a:lnTo>
                  <a:lnTo>
                    <a:pt x="172323" y="263842"/>
                  </a:lnTo>
                  <a:lnTo>
                    <a:pt x="99362" y="263842"/>
                  </a:lnTo>
                  <a:lnTo>
                    <a:pt x="99362" y="172307"/>
                  </a:lnTo>
                  <a:lnTo>
                    <a:pt x="7827" y="172307"/>
                  </a:lnTo>
                  <a:lnTo>
                    <a:pt x="7827" y="99346"/>
                  </a:lnTo>
                  <a:lnTo>
                    <a:pt x="99362" y="99346"/>
                  </a:lnTo>
                  <a:lnTo>
                    <a:pt x="99362" y="7811"/>
                  </a:lnTo>
                  <a:lnTo>
                    <a:pt x="172323" y="7811"/>
                  </a:lnTo>
                  <a:moveTo>
                    <a:pt x="180134" y="0"/>
                  </a:moveTo>
                  <a:lnTo>
                    <a:pt x="91551" y="0"/>
                  </a:lnTo>
                  <a:lnTo>
                    <a:pt x="91551" y="91535"/>
                  </a:lnTo>
                  <a:lnTo>
                    <a:pt x="16" y="91535"/>
                  </a:lnTo>
                  <a:lnTo>
                    <a:pt x="16" y="180118"/>
                  </a:lnTo>
                  <a:lnTo>
                    <a:pt x="91551" y="180118"/>
                  </a:lnTo>
                  <a:lnTo>
                    <a:pt x="91551" y="271653"/>
                  </a:lnTo>
                  <a:lnTo>
                    <a:pt x="180134" y="271653"/>
                  </a:lnTo>
                  <a:lnTo>
                    <a:pt x="180134" y="180118"/>
                  </a:lnTo>
                  <a:lnTo>
                    <a:pt x="271669" y="180118"/>
                  </a:lnTo>
                  <a:lnTo>
                    <a:pt x="271669" y="91535"/>
                  </a:lnTo>
                  <a:lnTo>
                    <a:pt x="180134" y="91535"/>
                  </a:lnTo>
                  <a:lnTo>
                    <a:pt x="18013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srgbClr val="000000"/>
                </a:solidFill>
                <a:effectLst/>
                <a:uLnTx/>
                <a:uFillTx/>
                <a:cs typeface="+mn-ea"/>
                <a:sym typeface="+mn-lt"/>
              </a:endParaRPr>
            </a:p>
          </p:txBody>
        </p:sp>
        <p:sp>
          <p:nvSpPr>
            <p:cNvPr id="16" name="任意多边形: 形状 15"/>
            <p:cNvSpPr/>
            <p:nvPr/>
          </p:nvSpPr>
          <p:spPr>
            <a:xfrm>
              <a:off x="10165404" y="4899813"/>
              <a:ext cx="965117" cy="979242"/>
            </a:xfrm>
            <a:custGeom>
              <a:avLst/>
              <a:gdLst>
                <a:gd name="connsiteX0" fmla="*/ 372825 w 587692"/>
                <a:gd name="connsiteY0" fmla="*/ 16954 h 587692"/>
                <a:gd name="connsiteX1" fmla="*/ 372825 w 587692"/>
                <a:gd name="connsiteY1" fmla="*/ 214979 h 587692"/>
                <a:gd name="connsiteX2" fmla="*/ 570849 w 587692"/>
                <a:gd name="connsiteY2" fmla="*/ 214979 h 587692"/>
                <a:gd name="connsiteX3" fmla="*/ 570849 w 587692"/>
                <a:gd name="connsiteY3" fmla="*/ 372808 h 587692"/>
                <a:gd name="connsiteX4" fmla="*/ 372825 w 587692"/>
                <a:gd name="connsiteY4" fmla="*/ 372808 h 587692"/>
                <a:gd name="connsiteX5" fmla="*/ 372825 w 587692"/>
                <a:gd name="connsiteY5" fmla="*/ 570833 h 587692"/>
                <a:gd name="connsiteX6" fmla="*/ 214995 w 587692"/>
                <a:gd name="connsiteY6" fmla="*/ 570833 h 587692"/>
                <a:gd name="connsiteX7" fmla="*/ 214995 w 587692"/>
                <a:gd name="connsiteY7" fmla="*/ 372808 h 587692"/>
                <a:gd name="connsiteX8" fmla="*/ 16971 w 587692"/>
                <a:gd name="connsiteY8" fmla="*/ 372808 h 587692"/>
                <a:gd name="connsiteX9" fmla="*/ 16971 w 587692"/>
                <a:gd name="connsiteY9" fmla="*/ 214979 h 587692"/>
                <a:gd name="connsiteX10" fmla="*/ 214995 w 587692"/>
                <a:gd name="connsiteY10" fmla="*/ 214979 h 587692"/>
                <a:gd name="connsiteX11" fmla="*/ 214995 w 587692"/>
                <a:gd name="connsiteY11" fmla="*/ 16954 h 587692"/>
                <a:gd name="connsiteX12" fmla="*/ 372825 w 587692"/>
                <a:gd name="connsiteY12" fmla="*/ 16954 h 587692"/>
                <a:gd name="connsiteX13" fmla="*/ 389684 w 587692"/>
                <a:gd name="connsiteY13" fmla="*/ 0 h 587692"/>
                <a:gd name="connsiteX14" fmla="*/ 198041 w 587692"/>
                <a:gd name="connsiteY14" fmla="*/ 0 h 587692"/>
                <a:gd name="connsiteX15" fmla="*/ 198041 w 587692"/>
                <a:gd name="connsiteY15" fmla="*/ 198025 h 587692"/>
                <a:gd name="connsiteX16" fmla="*/ 16 w 587692"/>
                <a:gd name="connsiteY16" fmla="*/ 198025 h 587692"/>
                <a:gd name="connsiteX17" fmla="*/ 16 w 587692"/>
                <a:gd name="connsiteY17" fmla="*/ 389668 h 587692"/>
                <a:gd name="connsiteX18" fmla="*/ 198041 w 587692"/>
                <a:gd name="connsiteY18" fmla="*/ 389668 h 587692"/>
                <a:gd name="connsiteX19" fmla="*/ 198041 w 587692"/>
                <a:gd name="connsiteY19" fmla="*/ 587693 h 587692"/>
                <a:gd name="connsiteX20" fmla="*/ 389684 w 587692"/>
                <a:gd name="connsiteY20" fmla="*/ 587693 h 587692"/>
                <a:gd name="connsiteX21" fmla="*/ 389684 w 587692"/>
                <a:gd name="connsiteY21" fmla="*/ 389668 h 587692"/>
                <a:gd name="connsiteX22" fmla="*/ 587709 w 587692"/>
                <a:gd name="connsiteY22" fmla="*/ 389668 h 587692"/>
                <a:gd name="connsiteX23" fmla="*/ 587709 w 587692"/>
                <a:gd name="connsiteY23" fmla="*/ 198025 h 587692"/>
                <a:gd name="connsiteX24" fmla="*/ 389684 w 587692"/>
                <a:gd name="connsiteY24" fmla="*/ 198025 h 587692"/>
                <a:gd name="connsiteX25" fmla="*/ 389684 w 587692"/>
                <a:gd name="connsiteY25" fmla="*/ 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87692" h="587692">
                  <a:moveTo>
                    <a:pt x="372825" y="16954"/>
                  </a:moveTo>
                  <a:lnTo>
                    <a:pt x="372825" y="214979"/>
                  </a:lnTo>
                  <a:lnTo>
                    <a:pt x="570849" y="214979"/>
                  </a:lnTo>
                  <a:lnTo>
                    <a:pt x="570849" y="372808"/>
                  </a:lnTo>
                  <a:lnTo>
                    <a:pt x="372825" y="372808"/>
                  </a:lnTo>
                  <a:lnTo>
                    <a:pt x="372825" y="570833"/>
                  </a:lnTo>
                  <a:lnTo>
                    <a:pt x="214995" y="570833"/>
                  </a:lnTo>
                  <a:lnTo>
                    <a:pt x="214995" y="372808"/>
                  </a:lnTo>
                  <a:lnTo>
                    <a:pt x="16971" y="372808"/>
                  </a:lnTo>
                  <a:lnTo>
                    <a:pt x="16971" y="214979"/>
                  </a:lnTo>
                  <a:lnTo>
                    <a:pt x="214995" y="214979"/>
                  </a:lnTo>
                  <a:lnTo>
                    <a:pt x="214995" y="16954"/>
                  </a:lnTo>
                  <a:lnTo>
                    <a:pt x="372825" y="16954"/>
                  </a:lnTo>
                  <a:moveTo>
                    <a:pt x="389684" y="0"/>
                  </a:moveTo>
                  <a:lnTo>
                    <a:pt x="198041" y="0"/>
                  </a:lnTo>
                  <a:lnTo>
                    <a:pt x="198041" y="198025"/>
                  </a:lnTo>
                  <a:lnTo>
                    <a:pt x="16" y="198025"/>
                  </a:lnTo>
                  <a:lnTo>
                    <a:pt x="16" y="389668"/>
                  </a:lnTo>
                  <a:lnTo>
                    <a:pt x="198041" y="389668"/>
                  </a:lnTo>
                  <a:lnTo>
                    <a:pt x="198041" y="587693"/>
                  </a:lnTo>
                  <a:lnTo>
                    <a:pt x="389684" y="587693"/>
                  </a:lnTo>
                  <a:lnTo>
                    <a:pt x="389684" y="389668"/>
                  </a:lnTo>
                  <a:lnTo>
                    <a:pt x="587709" y="389668"/>
                  </a:lnTo>
                  <a:lnTo>
                    <a:pt x="587709" y="198025"/>
                  </a:lnTo>
                  <a:lnTo>
                    <a:pt x="389684" y="198025"/>
                  </a:lnTo>
                  <a:lnTo>
                    <a:pt x="38968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srgbClr val="000000"/>
                </a:solidFill>
                <a:effectLst/>
                <a:uLnTx/>
                <a:uFillTx/>
                <a:cs typeface="+mn-ea"/>
                <a:sym typeface="+mn-lt"/>
              </a:endParaRPr>
            </a:p>
          </p:txBody>
        </p:sp>
        <p:sp>
          <p:nvSpPr>
            <p:cNvPr id="17" name="任意多边形: 形状 16"/>
            <p:cNvSpPr/>
            <p:nvPr/>
          </p:nvSpPr>
          <p:spPr>
            <a:xfrm>
              <a:off x="10167513" y="4165781"/>
              <a:ext cx="503206" cy="511046"/>
            </a:xfrm>
            <a:custGeom>
              <a:avLst/>
              <a:gdLst>
                <a:gd name="connsiteX0" fmla="*/ 194326 w 306419"/>
                <a:gd name="connsiteY0" fmla="*/ 8858 h 306704"/>
                <a:gd name="connsiteX1" fmla="*/ 194326 w 306419"/>
                <a:gd name="connsiteY1" fmla="*/ 112109 h 306704"/>
                <a:gd name="connsiteX2" fmla="*/ 297577 w 306419"/>
                <a:gd name="connsiteY2" fmla="*/ 112109 h 306704"/>
                <a:gd name="connsiteX3" fmla="*/ 297577 w 306419"/>
                <a:gd name="connsiteY3" fmla="*/ 194405 h 306704"/>
                <a:gd name="connsiteX4" fmla="*/ 194326 w 306419"/>
                <a:gd name="connsiteY4" fmla="*/ 194405 h 306704"/>
                <a:gd name="connsiteX5" fmla="*/ 194326 w 306419"/>
                <a:gd name="connsiteY5" fmla="*/ 297656 h 306704"/>
                <a:gd name="connsiteX6" fmla="*/ 112125 w 306419"/>
                <a:gd name="connsiteY6" fmla="*/ 297656 h 306704"/>
                <a:gd name="connsiteX7" fmla="*/ 112125 w 306419"/>
                <a:gd name="connsiteY7" fmla="*/ 194405 h 306704"/>
                <a:gd name="connsiteX8" fmla="*/ 8874 w 306419"/>
                <a:gd name="connsiteY8" fmla="*/ 194405 h 306704"/>
                <a:gd name="connsiteX9" fmla="*/ 8874 w 306419"/>
                <a:gd name="connsiteY9" fmla="*/ 112109 h 306704"/>
                <a:gd name="connsiteX10" fmla="*/ 112125 w 306419"/>
                <a:gd name="connsiteY10" fmla="*/ 112109 h 306704"/>
                <a:gd name="connsiteX11" fmla="*/ 112125 w 306419"/>
                <a:gd name="connsiteY11" fmla="*/ 8858 h 306704"/>
                <a:gd name="connsiteX12" fmla="*/ 194326 w 306419"/>
                <a:gd name="connsiteY12" fmla="*/ 8858 h 306704"/>
                <a:gd name="connsiteX13" fmla="*/ 203184 w 306419"/>
                <a:gd name="connsiteY13" fmla="*/ 0 h 306704"/>
                <a:gd name="connsiteX14" fmla="*/ 103267 w 306419"/>
                <a:gd name="connsiteY14" fmla="*/ 0 h 306704"/>
                <a:gd name="connsiteX15" fmla="*/ 103267 w 306419"/>
                <a:gd name="connsiteY15" fmla="*/ 103251 h 306704"/>
                <a:gd name="connsiteX16" fmla="*/ 16 w 306419"/>
                <a:gd name="connsiteY16" fmla="*/ 103251 h 306704"/>
                <a:gd name="connsiteX17" fmla="*/ 16 w 306419"/>
                <a:gd name="connsiteY17" fmla="*/ 203454 h 306704"/>
                <a:gd name="connsiteX18" fmla="*/ 103267 w 306419"/>
                <a:gd name="connsiteY18" fmla="*/ 203454 h 306704"/>
                <a:gd name="connsiteX19" fmla="*/ 103267 w 306419"/>
                <a:gd name="connsiteY19" fmla="*/ 306705 h 306704"/>
                <a:gd name="connsiteX20" fmla="*/ 203184 w 306419"/>
                <a:gd name="connsiteY20" fmla="*/ 306705 h 306704"/>
                <a:gd name="connsiteX21" fmla="*/ 203184 w 306419"/>
                <a:gd name="connsiteY21" fmla="*/ 203454 h 306704"/>
                <a:gd name="connsiteX22" fmla="*/ 306435 w 306419"/>
                <a:gd name="connsiteY22" fmla="*/ 203454 h 306704"/>
                <a:gd name="connsiteX23" fmla="*/ 306435 w 306419"/>
                <a:gd name="connsiteY23" fmla="*/ 103251 h 306704"/>
                <a:gd name="connsiteX24" fmla="*/ 203184 w 306419"/>
                <a:gd name="connsiteY24" fmla="*/ 103251 h 306704"/>
                <a:gd name="connsiteX25" fmla="*/ 203184 w 306419"/>
                <a:gd name="connsiteY25" fmla="*/ 0 h 30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6419" h="306704">
                  <a:moveTo>
                    <a:pt x="194326" y="8858"/>
                  </a:moveTo>
                  <a:lnTo>
                    <a:pt x="194326" y="112109"/>
                  </a:lnTo>
                  <a:lnTo>
                    <a:pt x="297577" y="112109"/>
                  </a:lnTo>
                  <a:lnTo>
                    <a:pt x="297577" y="194405"/>
                  </a:lnTo>
                  <a:lnTo>
                    <a:pt x="194326" y="194405"/>
                  </a:lnTo>
                  <a:lnTo>
                    <a:pt x="194326" y="297656"/>
                  </a:lnTo>
                  <a:lnTo>
                    <a:pt x="112125" y="297656"/>
                  </a:lnTo>
                  <a:lnTo>
                    <a:pt x="112125" y="194405"/>
                  </a:lnTo>
                  <a:lnTo>
                    <a:pt x="8874" y="194405"/>
                  </a:lnTo>
                  <a:lnTo>
                    <a:pt x="8874" y="112109"/>
                  </a:lnTo>
                  <a:lnTo>
                    <a:pt x="112125" y="112109"/>
                  </a:lnTo>
                  <a:lnTo>
                    <a:pt x="112125" y="8858"/>
                  </a:lnTo>
                  <a:lnTo>
                    <a:pt x="194326" y="8858"/>
                  </a:lnTo>
                  <a:moveTo>
                    <a:pt x="203184" y="0"/>
                  </a:moveTo>
                  <a:lnTo>
                    <a:pt x="103267" y="0"/>
                  </a:lnTo>
                  <a:lnTo>
                    <a:pt x="103267" y="103251"/>
                  </a:lnTo>
                  <a:lnTo>
                    <a:pt x="16" y="103251"/>
                  </a:lnTo>
                  <a:lnTo>
                    <a:pt x="16" y="203454"/>
                  </a:lnTo>
                  <a:lnTo>
                    <a:pt x="103267" y="203454"/>
                  </a:lnTo>
                  <a:lnTo>
                    <a:pt x="103267" y="306705"/>
                  </a:lnTo>
                  <a:lnTo>
                    <a:pt x="203184" y="306705"/>
                  </a:lnTo>
                  <a:lnTo>
                    <a:pt x="203184" y="203454"/>
                  </a:lnTo>
                  <a:lnTo>
                    <a:pt x="306435" y="203454"/>
                  </a:lnTo>
                  <a:lnTo>
                    <a:pt x="306435" y="103251"/>
                  </a:lnTo>
                  <a:lnTo>
                    <a:pt x="203184" y="103251"/>
                  </a:lnTo>
                  <a:lnTo>
                    <a:pt x="20318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srgbClr val="000000"/>
                </a:solidFill>
                <a:effectLst/>
                <a:uLnTx/>
                <a:uFillTx/>
                <a:cs typeface="+mn-ea"/>
                <a:sym typeface="+mn-lt"/>
              </a:endParaRPr>
            </a:p>
          </p:txBody>
        </p:sp>
      </p:grpSp>
      <p:sp>
        <p:nvSpPr>
          <p:cNvPr id="75" name="文本框 74"/>
          <p:cNvSpPr txBox="1"/>
          <p:nvPr/>
        </p:nvSpPr>
        <p:spPr>
          <a:xfrm>
            <a:off x="6516370" y="1235075"/>
            <a:ext cx="4862830" cy="491490"/>
          </a:xfrm>
          <a:prstGeom prst="rect">
            <a:avLst/>
          </a:prstGeom>
          <a:noFill/>
        </p:spPr>
        <p:txBody>
          <a:bodyPr wrap="square">
            <a:spAutoFit/>
          </a:bodyPr>
          <a:lstStyle>
            <a:defPPr>
              <a:defRPr lang="zh-CN"/>
            </a:defPPr>
            <a:lvl1pPr marR="0" lvl="0" indent="0" fontAlgn="auto">
              <a:spcBef>
                <a:spcPts val="0"/>
              </a:spcBef>
              <a:spcAft>
                <a:spcPts val="0"/>
              </a:spcAft>
              <a:buClrTx/>
              <a:buSzTx/>
              <a:buFontTx/>
              <a:buNone/>
              <a:defRPr kumimoji="0" sz="2400" b="0" i="0" u="none" strike="noStrike" cap="none" spc="0" normalizeH="0" baseline="0">
                <a:ln>
                  <a:noFill/>
                </a:ln>
                <a:solidFill>
                  <a:srgbClr val="FFFFFF"/>
                </a:solidFill>
                <a:effectLst/>
                <a:uLnTx/>
                <a:uFillTx/>
                <a:latin typeface="阿里巴巴普惠体 B"/>
                <a:ea typeface="阿里巴巴普惠体 B"/>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FFFFFF"/>
                </a:solidFill>
                <a:effectLst/>
                <a:uLnTx/>
                <a:uFillTx/>
                <a:latin typeface="+mn-lt"/>
                <a:ea typeface="+mn-ea"/>
                <a:cs typeface="+mn-ea"/>
                <a:sym typeface="+mn-lt"/>
              </a:rPr>
              <a:t>标题</a:t>
            </a:r>
            <a:endParaRPr kumimoji="0" lang="zh-CN" altLang="en-US" sz="2600" b="0" i="0" u="none" strike="noStrike" kern="1200" cap="none" spc="0" normalizeH="0" baseline="0" noProof="0" dirty="0">
              <a:ln>
                <a:noFill/>
              </a:ln>
              <a:solidFill>
                <a:srgbClr val="FFFFFF"/>
              </a:solidFill>
              <a:effectLst/>
              <a:uLnTx/>
              <a:uFillTx/>
              <a:latin typeface="+mn-lt"/>
              <a:ea typeface="+mn-ea"/>
              <a:cs typeface="+mn-ea"/>
              <a:sym typeface="+mn-lt"/>
            </a:endParaRPr>
          </a:p>
        </p:txBody>
      </p:sp>
      <p:sp>
        <p:nvSpPr>
          <p:cNvPr id="7" name="文本框 6"/>
          <p:cNvSpPr txBox="1"/>
          <p:nvPr/>
        </p:nvSpPr>
        <p:spPr>
          <a:xfrm>
            <a:off x="6442075" y="1704340"/>
            <a:ext cx="5724525" cy="829945"/>
          </a:xfrm>
          <a:prstGeom prst="rect">
            <a:avLst/>
          </a:prstGeom>
          <a:noFill/>
        </p:spPr>
        <p:txBody>
          <a:bodyPr wrap="square" rtlCol="0">
            <a:spAutoFit/>
          </a:bodyPr>
          <a:lstStyle/>
          <a:p>
            <a:r>
              <a:rPr lang="zh-CN" altLang="en-US" sz="4800" spc="600" dirty="0">
                <a:solidFill>
                  <a:schemeClr val="bg1"/>
                </a:solidFill>
                <a:cs typeface="+mn-ea"/>
                <a:sym typeface="+mn-lt"/>
              </a:rPr>
              <a:t>毕业论文答辩模板</a:t>
            </a:r>
            <a:endParaRPr lang="zh-CN" altLang="en-US" sz="4800" spc="600" dirty="0">
              <a:solidFill>
                <a:schemeClr val="bg1"/>
              </a:solidFill>
              <a:cs typeface="+mn-ea"/>
              <a:sym typeface="+mn-lt"/>
            </a:endParaRPr>
          </a:p>
        </p:txBody>
      </p:sp>
      <p:sp>
        <p:nvSpPr>
          <p:cNvPr id="142" name="矩形: 圆角 141"/>
          <p:cNvSpPr/>
          <p:nvPr/>
        </p:nvSpPr>
        <p:spPr>
          <a:xfrm>
            <a:off x="6131560" y="828675"/>
            <a:ext cx="5786120" cy="5792470"/>
          </a:xfrm>
          <a:prstGeom prst="roundRect">
            <a:avLst>
              <a:gd name="adj" fmla="val 3675"/>
            </a:avLst>
          </a:prstGeom>
          <a:solidFill>
            <a:schemeClr val="accent1"/>
          </a:solidFill>
          <a:ln>
            <a:noFill/>
          </a:ln>
          <a:effectLst>
            <a:outerShdw blurRad="304800" dist="1270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43" name="矩形: 圆角 142"/>
          <p:cNvSpPr/>
          <p:nvPr/>
        </p:nvSpPr>
        <p:spPr>
          <a:xfrm rot="16200000">
            <a:off x="3412490" y="-2000885"/>
            <a:ext cx="5640070" cy="11603355"/>
          </a:xfrm>
          <a:prstGeom prst="corner">
            <a:avLst>
              <a:gd name="adj1" fmla="val 100127"/>
              <a:gd name="adj2" fmla="val 41032"/>
            </a:avLst>
          </a:prstGeom>
          <a:solidFill>
            <a:schemeClr val="bg1"/>
          </a:solidFill>
          <a:ln w="12700" cmpd="sng">
            <a:solidFill>
              <a:schemeClr val="accent1">
                <a:shade val="50000"/>
                <a:alpha val="91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45" name="文本框 144"/>
          <p:cNvSpPr txBox="1"/>
          <p:nvPr/>
        </p:nvSpPr>
        <p:spPr>
          <a:xfrm>
            <a:off x="6347460" y="1183005"/>
            <a:ext cx="3694430" cy="4298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156C"/>
                </a:solidFill>
                <a:effectLst/>
                <a:uLnTx/>
                <a:uFillTx/>
                <a:cs typeface="+mn-ea"/>
                <a:sym typeface="+mn-lt"/>
              </a:rPr>
              <a:t>协作</a:t>
            </a:r>
            <a:r>
              <a:rPr kumimoji="0" lang="zh-CN" altLang="en-US" sz="2200" b="0" i="0" u="none" strike="noStrike" kern="1200" cap="none" spc="0" normalizeH="0" baseline="0" noProof="0" dirty="0">
                <a:ln>
                  <a:noFill/>
                </a:ln>
                <a:solidFill>
                  <a:srgbClr val="00156C"/>
                </a:solidFill>
                <a:effectLst/>
                <a:uLnTx/>
                <a:uFillTx/>
                <a:cs typeface="+mn-ea"/>
                <a:sym typeface="+mn-lt"/>
              </a:rPr>
              <a:t>关系</a:t>
            </a:r>
            <a:endParaRPr kumimoji="0" lang="zh-CN" altLang="en-US" sz="2200" b="0" i="0" u="none" strike="noStrike" kern="1200" cap="none" spc="0" normalizeH="0" baseline="0" noProof="0" dirty="0">
              <a:ln>
                <a:noFill/>
              </a:ln>
              <a:solidFill>
                <a:srgbClr val="00156C"/>
              </a:solidFill>
              <a:effectLst/>
              <a:uLnTx/>
              <a:uFillTx/>
              <a:cs typeface="+mn-ea"/>
              <a:sym typeface="+mn-lt"/>
            </a:endParaRPr>
          </a:p>
        </p:txBody>
      </p:sp>
      <p:cxnSp>
        <p:nvCxnSpPr>
          <p:cNvPr id="147" name="直接连接符 146"/>
          <p:cNvCxnSpPr/>
          <p:nvPr/>
        </p:nvCxnSpPr>
        <p:spPr>
          <a:xfrm>
            <a:off x="6569710" y="1616710"/>
            <a:ext cx="51333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6451600" y="1871980"/>
            <a:ext cx="5304790" cy="479425"/>
            <a:chOff x="10160" y="2948"/>
            <a:chExt cx="8354" cy="755"/>
          </a:xfrm>
        </p:grpSpPr>
        <p:cxnSp>
          <p:nvCxnSpPr>
            <p:cNvPr id="140" name="直接连接符 139"/>
            <p:cNvCxnSpPr/>
            <p:nvPr/>
          </p:nvCxnSpPr>
          <p:spPr>
            <a:xfrm>
              <a:off x="11201" y="2971"/>
              <a:ext cx="73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椭圆 149"/>
            <p:cNvSpPr/>
            <p:nvPr/>
          </p:nvSpPr>
          <p:spPr>
            <a:xfrm>
              <a:off x="10160" y="3120"/>
              <a:ext cx="133" cy="15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sp>
          <p:nvSpPr>
            <p:cNvPr id="188" name="文本框 83"/>
            <p:cNvSpPr txBox="1"/>
            <p:nvPr/>
          </p:nvSpPr>
          <p:spPr>
            <a:xfrm>
              <a:off x="10361" y="2948"/>
              <a:ext cx="7735" cy="75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lang="en-US" altLang="zh-CN">
                  <a:ln>
                    <a:noFill/>
                  </a:ln>
                  <a:solidFill>
                    <a:schemeClr val="tx1">
                      <a:lumMod val="75000"/>
                      <a:lumOff val="25000"/>
                    </a:schemeClr>
                  </a:solidFill>
                  <a:effectLst/>
                  <a:uLnTx/>
                  <a:uFillTx/>
                  <a:cs typeface="+mn-ea"/>
                  <a:sym typeface="+mn-lt"/>
                </a:rPr>
                <a:t> 用户↔系统</a:t>
              </a:r>
              <a:r>
                <a:rPr lang="zh-CN" altLang="en-US">
                  <a:ln>
                    <a:noFill/>
                  </a:ln>
                  <a:solidFill>
                    <a:schemeClr val="tx1">
                      <a:lumMod val="75000"/>
                      <a:lumOff val="25000"/>
                    </a:schemeClr>
                  </a:solidFill>
                  <a:effectLst/>
                  <a:uLnTx/>
                  <a:uFillTx/>
                  <a:cs typeface="+mn-ea"/>
                  <a:sym typeface="+mn-lt"/>
                </a:rPr>
                <a:t>：</a:t>
              </a:r>
              <a:endParaRPr lang="zh-CN" altLang="en-US">
                <a:ln>
                  <a:noFill/>
                </a:ln>
                <a:solidFill>
                  <a:schemeClr val="tx1">
                    <a:lumMod val="75000"/>
                    <a:lumOff val="2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lang="zh-CN" altLang="en-US">
                  <a:ln>
                    <a:noFill/>
                  </a:ln>
                  <a:solidFill>
                    <a:schemeClr val="tx1">
                      <a:lumMod val="75000"/>
                      <a:lumOff val="25000"/>
                    </a:schemeClr>
                  </a:solidFill>
                  <a:effectLst/>
                  <a:uLnTx/>
                  <a:uFillTx/>
                  <a:cs typeface="+mn-ea"/>
                  <a:sym typeface="+mn-lt"/>
                </a:rPr>
                <a:t>注册和登录</a:t>
              </a:r>
              <a:endParaRPr lang="zh-CN" altLang="en-US">
                <a:ln>
                  <a:noFill/>
                </a:ln>
                <a:solidFill>
                  <a:schemeClr val="tx1">
                    <a:lumMod val="75000"/>
                    <a:lumOff val="2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lang="zh-CN" altLang="en-US">
                  <a:ln>
                    <a:noFill/>
                  </a:ln>
                  <a:solidFill>
                    <a:schemeClr val="tx1">
                      <a:lumMod val="75000"/>
                      <a:lumOff val="25000"/>
                    </a:schemeClr>
                  </a:solidFill>
                  <a:effectLst/>
                  <a:uLnTx/>
                  <a:uFillTx/>
                  <a:cs typeface="+mn-ea"/>
                  <a:sym typeface="+mn-lt"/>
                </a:rPr>
                <a:t>首页导航功能选择</a:t>
              </a:r>
              <a:endParaRPr lang="zh-CN" altLang="en-US">
                <a:ln>
                  <a:noFill/>
                </a:ln>
                <a:solidFill>
                  <a:schemeClr val="tx1">
                    <a:lumMod val="75000"/>
                    <a:lumOff val="25000"/>
                  </a:schemeClr>
                </a:solidFill>
                <a:effectLst/>
                <a:uLnTx/>
                <a:uFillTx/>
                <a:cs typeface="+mn-ea"/>
                <a:sym typeface="+mn-lt"/>
              </a:endParaRPr>
            </a:p>
          </p:txBody>
        </p:sp>
      </p:grpSp>
      <p:grpSp>
        <p:nvGrpSpPr>
          <p:cNvPr id="53" name="组合 52"/>
          <p:cNvGrpSpPr/>
          <p:nvPr/>
        </p:nvGrpSpPr>
        <p:grpSpPr>
          <a:xfrm>
            <a:off x="3838921" y="159473"/>
            <a:ext cx="7219804" cy="551728"/>
            <a:chOff x="3838921" y="159473"/>
            <a:chExt cx="7219804" cy="551728"/>
          </a:xfrm>
        </p:grpSpPr>
        <p:grpSp>
          <p:nvGrpSpPr>
            <p:cNvPr id="55" name="组合 54"/>
            <p:cNvGrpSpPr/>
            <p:nvPr/>
          </p:nvGrpSpPr>
          <p:grpSpPr>
            <a:xfrm>
              <a:off x="3838921" y="159473"/>
              <a:ext cx="7219804" cy="368300"/>
              <a:chOff x="3496021" y="299173"/>
              <a:chExt cx="7219804" cy="368300"/>
            </a:xfrm>
          </p:grpSpPr>
          <p:sp>
            <p:nvSpPr>
              <p:cNvPr id="58" name="文本框 57"/>
              <p:cNvSpPr txBox="1"/>
              <p:nvPr/>
            </p:nvSpPr>
            <p:spPr>
              <a:xfrm>
                <a:off x="5223501" y="299173"/>
                <a:ext cx="133223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业务逻辑层</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59" name="文本框 58"/>
              <p:cNvSpPr txBox="1"/>
              <p:nvPr/>
            </p:nvSpPr>
            <p:spPr>
              <a:xfrm>
                <a:off x="6950981" y="299173"/>
                <a:ext cx="155829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交互细节设计</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60" name="文本框 59"/>
              <p:cNvSpPr txBox="1"/>
              <p:nvPr/>
            </p:nvSpPr>
            <p:spPr>
              <a:xfrm>
                <a:off x="8678461" y="299173"/>
                <a:ext cx="1329055"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可行性分析</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61" name="文本框 60"/>
              <p:cNvSpPr txBox="1"/>
              <p:nvPr/>
            </p:nvSpPr>
            <p:spPr>
              <a:xfrm>
                <a:off x="10405945" y="299173"/>
                <a:ext cx="309880" cy="368300"/>
              </a:xfrm>
              <a:prstGeom prst="rect">
                <a:avLst/>
              </a:prstGeom>
              <a:noFill/>
            </p:spPr>
            <p:txBody>
              <a:bodyPr wrap="none" rtlCol="0">
                <a:spAutoFit/>
              </a:bodyPr>
              <a:lstStyle/>
              <a:p>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62" name="文本框 61"/>
              <p:cNvSpPr txBox="1"/>
              <p:nvPr/>
            </p:nvSpPr>
            <p:spPr>
              <a:xfrm>
                <a:off x="3496021" y="299173"/>
                <a:ext cx="87249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表现层</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63" name="直接连接符 62"/>
              <p:cNvCxnSpPr/>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6" name="等腰三角形 55"/>
            <p:cNvSpPr/>
            <p:nvPr/>
          </p:nvSpPr>
          <p:spPr>
            <a:xfrm>
              <a:off x="5709460"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2055495" y="4356100"/>
            <a:ext cx="4064000" cy="368300"/>
          </a:xfrm>
          <a:prstGeom prst="rect">
            <a:avLst/>
          </a:prstGeom>
          <a:noFill/>
        </p:spPr>
        <p:txBody>
          <a:bodyPr wrap="square" rtlCol="0">
            <a:spAutoFit/>
          </a:bodyPr>
          <a:p>
            <a:endParaRPr lang="zh-CN" altLang="en-US"/>
          </a:p>
        </p:txBody>
      </p:sp>
      <p:pic>
        <p:nvPicPr>
          <p:cNvPr id="5" name="图片 4"/>
          <p:cNvPicPr>
            <a:picLocks noChangeAspect="1"/>
          </p:cNvPicPr>
          <p:nvPr>
            <p:custDataLst>
              <p:tags r:id="rId1"/>
            </p:custDataLst>
          </p:nvPr>
        </p:nvPicPr>
        <p:blipFill>
          <a:blip r:embed="rId2"/>
          <a:stretch>
            <a:fillRect/>
          </a:stretch>
        </p:blipFill>
        <p:spPr>
          <a:xfrm>
            <a:off x="294005" y="711200"/>
            <a:ext cx="5629910" cy="3519805"/>
          </a:xfrm>
          <a:prstGeom prst="rect">
            <a:avLst/>
          </a:prstGeom>
        </p:spPr>
      </p:pic>
      <p:grpSp>
        <p:nvGrpSpPr>
          <p:cNvPr id="21" name="组合 20"/>
          <p:cNvGrpSpPr/>
          <p:nvPr/>
        </p:nvGrpSpPr>
        <p:grpSpPr>
          <a:xfrm>
            <a:off x="6472555" y="3120390"/>
            <a:ext cx="5304790" cy="3034665"/>
            <a:chOff x="10160" y="2948"/>
            <a:chExt cx="8354" cy="4779"/>
          </a:xfrm>
        </p:grpSpPr>
        <p:cxnSp>
          <p:nvCxnSpPr>
            <p:cNvPr id="22" name="直接连接符 21"/>
            <p:cNvCxnSpPr/>
            <p:nvPr>
              <p:custDataLst>
                <p:tags r:id="rId3"/>
              </p:custDataLst>
            </p:nvPr>
          </p:nvCxnSpPr>
          <p:spPr>
            <a:xfrm>
              <a:off x="11201" y="2971"/>
              <a:ext cx="73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椭圆 22"/>
            <p:cNvSpPr/>
            <p:nvPr>
              <p:custDataLst>
                <p:tags r:id="rId4"/>
              </p:custDataLst>
            </p:nvPr>
          </p:nvSpPr>
          <p:spPr>
            <a:xfrm>
              <a:off x="10160" y="3120"/>
              <a:ext cx="133" cy="15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sp>
          <p:nvSpPr>
            <p:cNvPr id="24" name="文本框 83"/>
            <p:cNvSpPr txBox="1"/>
            <p:nvPr>
              <p:custDataLst>
                <p:tags r:id="rId5"/>
              </p:custDataLst>
            </p:nvPr>
          </p:nvSpPr>
          <p:spPr>
            <a:xfrm>
              <a:off x="10361" y="2948"/>
              <a:ext cx="7735" cy="4779"/>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lang="en-US" altLang="zh-CN">
                  <a:ln>
                    <a:noFill/>
                  </a:ln>
                  <a:solidFill>
                    <a:schemeClr val="tx1">
                      <a:lumMod val="75000"/>
                      <a:lumOff val="25000"/>
                    </a:schemeClr>
                  </a:solidFill>
                  <a:effectLst/>
                  <a:uLnTx/>
                  <a:uFillTx/>
                  <a:cs typeface="+mn-ea"/>
                  <a:sym typeface="+mn-lt"/>
                </a:rPr>
                <a:t> 用户</a:t>
              </a:r>
              <a:r>
                <a:rPr lang="zh-CN" altLang="en-US">
                  <a:ln>
                    <a:noFill/>
                  </a:ln>
                  <a:solidFill>
                    <a:schemeClr val="tx1">
                      <a:lumMod val="75000"/>
                      <a:lumOff val="25000"/>
                    </a:schemeClr>
                  </a:solidFill>
                  <a:effectLst/>
                  <a:uLnTx/>
                  <a:uFillTx/>
                  <a:cs typeface="+mn-ea"/>
                  <a:sym typeface="+mn-lt"/>
                </a:rPr>
                <a:t>➡</a:t>
              </a:r>
              <a:r>
                <a:rPr lang="en-US" altLang="zh-CN">
                  <a:ln>
                    <a:noFill/>
                  </a:ln>
                  <a:solidFill>
                    <a:schemeClr val="tx1">
                      <a:lumMod val="75000"/>
                      <a:lumOff val="25000"/>
                    </a:schemeClr>
                  </a:solidFill>
                  <a:effectLst/>
                  <a:uLnTx/>
                  <a:uFillTx/>
                  <a:cs typeface="+mn-ea"/>
                  <a:sym typeface="+mn-lt"/>
                </a:rPr>
                <a:t>系统</a:t>
              </a:r>
              <a:r>
                <a:rPr lang="zh-CN" altLang="en-US">
                  <a:ln>
                    <a:noFill/>
                  </a:ln>
                  <a:solidFill>
                    <a:schemeClr val="tx1">
                      <a:lumMod val="75000"/>
                      <a:lumOff val="25000"/>
                    </a:schemeClr>
                  </a:solidFill>
                  <a:effectLst/>
                  <a:uLnTx/>
                  <a:uFillTx/>
                  <a:cs typeface="+mn-ea"/>
                  <a:sym typeface="+mn-lt"/>
                </a:rPr>
                <a:t>：</a:t>
              </a:r>
              <a:endParaRPr lang="zh-CN" altLang="en-US">
                <a:ln>
                  <a:noFill/>
                </a:ln>
                <a:solidFill>
                  <a:schemeClr val="tx1">
                    <a:lumMod val="75000"/>
                    <a:lumOff val="2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lang="zh-CN" altLang="en-US">
                  <a:ln>
                    <a:noFill/>
                  </a:ln>
                  <a:solidFill>
                    <a:schemeClr val="tx1">
                      <a:lumMod val="75000"/>
                      <a:lumOff val="25000"/>
                    </a:schemeClr>
                  </a:solidFill>
                  <a:effectLst/>
                  <a:uLnTx/>
                  <a:uFillTx/>
                  <a:cs typeface="+mn-ea"/>
                  <a:sym typeface="+mn-lt"/>
                </a:rPr>
                <a:t>创建和管理日程</a:t>
              </a:r>
              <a:endParaRPr lang="zh-CN" altLang="en-US">
                <a:ln>
                  <a:noFill/>
                </a:ln>
                <a:solidFill>
                  <a:schemeClr val="tx1">
                    <a:lumMod val="75000"/>
                    <a:lumOff val="2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lang="zh-CN" altLang="en-US">
                  <a:ln>
                    <a:noFill/>
                  </a:ln>
                  <a:solidFill>
                    <a:schemeClr val="tx1">
                      <a:lumMod val="75000"/>
                      <a:lumOff val="25000"/>
                    </a:schemeClr>
                  </a:solidFill>
                  <a:effectLst/>
                  <a:uLnTx/>
                  <a:uFillTx/>
                  <a:cs typeface="+mn-ea"/>
                  <a:sym typeface="+mn-lt"/>
                </a:rPr>
                <a:t>笔记创建与编辑</a:t>
              </a:r>
              <a:endParaRPr lang="zh-CN" altLang="en-US">
                <a:ln>
                  <a:noFill/>
                </a:ln>
                <a:solidFill>
                  <a:schemeClr val="tx1">
                    <a:lumMod val="75000"/>
                    <a:lumOff val="2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lang="zh-CN" altLang="en-US">
                  <a:ln>
                    <a:noFill/>
                  </a:ln>
                  <a:solidFill>
                    <a:schemeClr val="tx1">
                      <a:lumMod val="75000"/>
                      <a:lumOff val="25000"/>
                    </a:schemeClr>
                  </a:solidFill>
                  <a:effectLst/>
                  <a:uLnTx/>
                  <a:uFillTx/>
                  <a:cs typeface="+mn-ea"/>
                  <a:sym typeface="+mn-lt"/>
                </a:rPr>
                <a:t>文档创建和管理</a:t>
              </a:r>
              <a:endParaRPr lang="zh-CN" altLang="en-US">
                <a:ln>
                  <a:noFill/>
                </a:ln>
                <a:solidFill>
                  <a:schemeClr val="tx1">
                    <a:lumMod val="75000"/>
                    <a:lumOff val="2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endParaRPr lang="zh-CN" altLang="en-US">
                <a:ln>
                  <a:noFill/>
                </a:ln>
                <a:solidFill>
                  <a:schemeClr val="tx1">
                    <a:lumMod val="75000"/>
                    <a:lumOff val="2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lang="zh-CN" altLang="en-US">
                  <a:ln>
                    <a:noFill/>
                  </a:ln>
                  <a:solidFill>
                    <a:schemeClr val="tx1">
                      <a:lumMod val="75000"/>
                      <a:lumOff val="25000"/>
                    </a:schemeClr>
                  </a:solidFill>
                  <a:effectLst/>
                  <a:uLnTx/>
                  <a:uFillTx/>
                  <a:cs typeface="+mn-ea"/>
                  <a:sym typeface="+mn-lt"/>
                </a:rPr>
                <a:t>系统➡用户：</a:t>
              </a:r>
              <a:endParaRPr lang="zh-CN" altLang="en-US">
                <a:ln>
                  <a:noFill/>
                </a:ln>
                <a:solidFill>
                  <a:schemeClr val="tx1">
                    <a:lumMod val="75000"/>
                    <a:lumOff val="2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lang="zh-CN" altLang="en-US">
                  <a:ln>
                    <a:noFill/>
                  </a:ln>
                  <a:solidFill>
                    <a:schemeClr val="tx1">
                      <a:lumMod val="75000"/>
                      <a:lumOff val="25000"/>
                    </a:schemeClr>
                  </a:solidFill>
                  <a:effectLst/>
                  <a:uLnTx/>
                  <a:uFillTx/>
                  <a:cs typeface="+mn-ea"/>
                  <a:sym typeface="+mn-lt"/>
                </a:rPr>
                <a:t>日程展示</a:t>
              </a:r>
              <a:endParaRPr lang="zh-CN" altLang="en-US">
                <a:ln>
                  <a:noFill/>
                </a:ln>
                <a:solidFill>
                  <a:schemeClr val="tx1">
                    <a:lumMod val="75000"/>
                    <a:lumOff val="2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lang="zh-CN" altLang="en-US">
                  <a:ln>
                    <a:noFill/>
                  </a:ln>
                  <a:solidFill>
                    <a:schemeClr val="tx1">
                      <a:lumMod val="75000"/>
                      <a:lumOff val="25000"/>
                    </a:schemeClr>
                  </a:solidFill>
                  <a:effectLst/>
                  <a:uLnTx/>
                  <a:uFillTx/>
                  <a:cs typeface="+mn-ea"/>
                  <a:sym typeface="+mn-lt"/>
                </a:rPr>
                <a:t>优化笔记展示</a:t>
              </a:r>
              <a:endParaRPr lang="zh-CN" altLang="en-US">
                <a:ln>
                  <a:noFill/>
                </a:ln>
                <a:solidFill>
                  <a:schemeClr val="tx1">
                    <a:lumMod val="75000"/>
                    <a:lumOff val="2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lang="zh-CN" altLang="en-US">
                  <a:ln>
                    <a:noFill/>
                  </a:ln>
                  <a:solidFill>
                    <a:schemeClr val="tx1">
                      <a:lumMod val="75000"/>
                      <a:lumOff val="25000"/>
                    </a:schemeClr>
                  </a:solidFill>
                  <a:effectLst/>
                  <a:uLnTx/>
                  <a:uFillTx/>
                  <a:cs typeface="+mn-ea"/>
                  <a:sym typeface="+mn-lt"/>
                </a:rPr>
                <a:t>改进文档展示</a:t>
              </a:r>
              <a:endParaRPr lang="zh-CN" altLang="en-US">
                <a:ln>
                  <a:noFill/>
                </a:ln>
                <a:solidFill>
                  <a:schemeClr val="tx1">
                    <a:lumMod val="75000"/>
                    <a:lumOff val="25000"/>
                  </a:schemeClr>
                </a:solidFill>
                <a:effectLst/>
                <a:uLnTx/>
                <a:uFillTx/>
                <a:cs typeface="+mn-ea"/>
                <a:sym typeface="+mn-lt"/>
              </a:endParaRPr>
            </a:p>
          </p:txBody>
        </p:sp>
      </p:grpSp>
      <p:grpSp>
        <p:nvGrpSpPr>
          <p:cNvPr id="33" name="组合 32"/>
          <p:cNvGrpSpPr/>
          <p:nvPr/>
        </p:nvGrpSpPr>
        <p:grpSpPr>
          <a:xfrm>
            <a:off x="654685" y="4456094"/>
            <a:ext cx="5721985" cy="1983098"/>
            <a:chOff x="9503" y="2481"/>
            <a:chExt cx="9011" cy="4494"/>
          </a:xfrm>
        </p:grpSpPr>
        <p:cxnSp>
          <p:nvCxnSpPr>
            <p:cNvPr id="34" name="直接连接符 33"/>
            <p:cNvCxnSpPr/>
            <p:nvPr>
              <p:custDataLst>
                <p:tags r:id="rId6"/>
              </p:custDataLst>
            </p:nvPr>
          </p:nvCxnSpPr>
          <p:spPr>
            <a:xfrm>
              <a:off x="11201" y="2971"/>
              <a:ext cx="73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椭圆 34"/>
            <p:cNvSpPr/>
            <p:nvPr>
              <p:custDataLst>
                <p:tags r:id="rId7"/>
              </p:custDataLst>
            </p:nvPr>
          </p:nvSpPr>
          <p:spPr>
            <a:xfrm>
              <a:off x="10160" y="3120"/>
              <a:ext cx="133" cy="15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sp>
          <p:nvSpPr>
            <p:cNvPr id="36" name="文本框 83"/>
            <p:cNvSpPr txBox="1"/>
            <p:nvPr>
              <p:custDataLst>
                <p:tags r:id="rId8"/>
              </p:custDataLst>
            </p:nvPr>
          </p:nvSpPr>
          <p:spPr>
            <a:xfrm>
              <a:off x="9503" y="2481"/>
              <a:ext cx="7735" cy="4494"/>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lang="en-US" altLang="zh-CN">
                  <a:ln>
                    <a:noFill/>
                  </a:ln>
                  <a:solidFill>
                    <a:schemeClr val="tx1">
                      <a:lumMod val="75000"/>
                      <a:lumOff val="25000"/>
                    </a:schemeClr>
                  </a:solidFill>
                  <a:effectLst/>
                  <a:uLnTx/>
                  <a:uFillTx/>
                  <a:cs typeface="+mn-ea"/>
                  <a:sym typeface="+mn-lt"/>
                </a:rPr>
                <a:t> AI</a:t>
              </a:r>
              <a:r>
                <a:rPr lang="zh-CN" altLang="en-US">
                  <a:ln>
                    <a:noFill/>
                  </a:ln>
                  <a:solidFill>
                    <a:schemeClr val="tx1">
                      <a:lumMod val="75000"/>
                      <a:lumOff val="25000"/>
                    </a:schemeClr>
                  </a:solidFill>
                  <a:effectLst/>
                  <a:uLnTx/>
                  <a:uFillTx/>
                  <a:cs typeface="+mn-ea"/>
                  <a:sym typeface="+mn-lt"/>
                </a:rPr>
                <a:t>➡</a:t>
              </a:r>
              <a:r>
                <a:rPr lang="en-US" altLang="zh-CN">
                  <a:ln>
                    <a:noFill/>
                  </a:ln>
                  <a:solidFill>
                    <a:schemeClr val="tx1">
                      <a:lumMod val="75000"/>
                      <a:lumOff val="25000"/>
                    </a:schemeClr>
                  </a:solidFill>
                  <a:effectLst/>
                  <a:uLnTx/>
                  <a:uFillTx/>
                  <a:cs typeface="+mn-ea"/>
                  <a:sym typeface="+mn-lt"/>
                </a:rPr>
                <a:t>系统</a:t>
              </a:r>
              <a:r>
                <a:rPr lang="zh-CN" altLang="en-US">
                  <a:ln>
                    <a:noFill/>
                  </a:ln>
                  <a:solidFill>
                    <a:schemeClr val="tx1">
                      <a:lumMod val="75000"/>
                      <a:lumOff val="25000"/>
                    </a:schemeClr>
                  </a:solidFill>
                  <a:effectLst/>
                  <a:uLnTx/>
                  <a:uFillTx/>
                  <a:cs typeface="+mn-ea"/>
                  <a:sym typeface="+mn-lt"/>
                </a:rPr>
                <a:t>：</a:t>
              </a:r>
              <a:endParaRPr lang="zh-CN" altLang="en-US">
                <a:ln>
                  <a:noFill/>
                </a:ln>
                <a:solidFill>
                  <a:schemeClr val="tx1">
                    <a:lumMod val="75000"/>
                    <a:lumOff val="2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lang="zh-CN" altLang="en-US">
                  <a:ln>
                    <a:noFill/>
                  </a:ln>
                  <a:solidFill>
                    <a:schemeClr val="tx1">
                      <a:lumMod val="75000"/>
                      <a:lumOff val="25000"/>
                    </a:schemeClr>
                  </a:solidFill>
                  <a:effectLst/>
                  <a:uLnTx/>
                  <a:uFillTx/>
                  <a:cs typeface="+mn-ea"/>
                  <a:sym typeface="+mn-lt"/>
                </a:rPr>
                <a:t>AI生成的优化内容返回系统笔记</a:t>
              </a:r>
              <a:endParaRPr lang="zh-CN" altLang="en-US">
                <a:ln>
                  <a:noFill/>
                </a:ln>
                <a:solidFill>
                  <a:schemeClr val="tx1">
                    <a:lumMod val="75000"/>
                    <a:lumOff val="2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lang="zh-CN" altLang="en-US">
                  <a:ln>
                    <a:noFill/>
                  </a:ln>
                  <a:solidFill>
                    <a:schemeClr val="tx1">
                      <a:lumMod val="75000"/>
                      <a:lumOff val="25000"/>
                    </a:schemeClr>
                  </a:solidFill>
                  <a:effectLst/>
                  <a:uLnTx/>
                  <a:uFillTx/>
                  <a:cs typeface="+mn-ea"/>
                  <a:sym typeface="+mn-lt"/>
                </a:rPr>
                <a:t>AI生成的改进内容返回系统</a:t>
              </a:r>
              <a:endParaRPr lang="zh-CN" altLang="en-US">
                <a:ln>
                  <a:noFill/>
                </a:ln>
                <a:solidFill>
                  <a:schemeClr val="tx1">
                    <a:lumMod val="75000"/>
                    <a:lumOff val="2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endParaRPr lang="zh-CN" altLang="en-US">
                <a:ln>
                  <a:noFill/>
                </a:ln>
                <a:solidFill>
                  <a:schemeClr val="tx1">
                    <a:lumMod val="75000"/>
                    <a:lumOff val="2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lang="zh-CN" altLang="en-US">
                  <a:ln>
                    <a:noFill/>
                  </a:ln>
                  <a:solidFill>
                    <a:schemeClr val="tx1">
                      <a:lumMod val="75000"/>
                      <a:lumOff val="25000"/>
                    </a:schemeClr>
                  </a:solidFill>
                  <a:effectLst/>
                  <a:uLnTx/>
                  <a:uFillTx/>
                  <a:cs typeface="+mn-ea"/>
                  <a:sym typeface="+mn-lt"/>
                </a:rPr>
                <a:t>系统➡</a:t>
              </a:r>
              <a:r>
                <a:rPr lang="en-US" altLang="zh-CN">
                  <a:ln>
                    <a:noFill/>
                  </a:ln>
                  <a:solidFill>
                    <a:schemeClr val="tx1">
                      <a:lumMod val="75000"/>
                      <a:lumOff val="25000"/>
                    </a:schemeClr>
                  </a:solidFill>
                  <a:effectLst/>
                  <a:uLnTx/>
                  <a:uFillTx/>
                  <a:cs typeface="+mn-ea"/>
                  <a:sym typeface="+mn-lt"/>
                </a:rPr>
                <a:t>AI</a:t>
              </a:r>
              <a:r>
                <a:rPr lang="zh-CN" altLang="en-US">
                  <a:ln>
                    <a:noFill/>
                  </a:ln>
                  <a:solidFill>
                    <a:schemeClr val="tx1">
                      <a:lumMod val="75000"/>
                      <a:lumOff val="25000"/>
                    </a:schemeClr>
                  </a:solidFill>
                  <a:effectLst/>
                  <a:uLnTx/>
                  <a:uFillTx/>
                  <a:cs typeface="+mn-ea"/>
                  <a:sym typeface="+mn-lt"/>
                </a:rPr>
                <a:t>：</a:t>
              </a:r>
              <a:endParaRPr lang="zh-CN" altLang="en-US">
                <a:ln>
                  <a:noFill/>
                </a:ln>
                <a:solidFill>
                  <a:schemeClr val="tx1">
                    <a:lumMod val="75000"/>
                    <a:lumOff val="2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lang="zh-CN" altLang="en-US">
                  <a:ln>
                    <a:noFill/>
                  </a:ln>
                  <a:solidFill>
                    <a:schemeClr val="tx1">
                      <a:lumMod val="75000"/>
                      <a:lumOff val="25000"/>
                    </a:schemeClr>
                  </a:solidFill>
                  <a:effectLst/>
                  <a:uLnTx/>
                  <a:uFillTx/>
                  <a:cs typeface="+mn-ea"/>
                  <a:sym typeface="+mn-lt"/>
                </a:rPr>
                <a:t>调用AI功能</a:t>
              </a:r>
              <a:endParaRPr lang="zh-CN" altLang="en-US">
                <a:ln>
                  <a:noFill/>
                </a:ln>
                <a:solidFill>
                  <a:schemeClr val="tx1">
                    <a:lumMod val="75000"/>
                    <a:lumOff val="2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lang="zh-CN" altLang="en-US">
                  <a:ln>
                    <a:noFill/>
                  </a:ln>
                  <a:solidFill>
                    <a:schemeClr val="tx1">
                      <a:lumMod val="75000"/>
                      <a:lumOff val="25000"/>
                    </a:schemeClr>
                  </a:solidFill>
                  <a:effectLst/>
                  <a:uLnTx/>
                  <a:uFillTx/>
                  <a:cs typeface="+mn-ea"/>
                  <a:sym typeface="+mn-lt"/>
                </a:rPr>
                <a:t>笔记内容传递给AI</a:t>
              </a:r>
              <a:endParaRPr lang="zh-CN" altLang="en-US">
                <a:ln>
                  <a:noFill/>
                </a:ln>
                <a:solidFill>
                  <a:schemeClr val="tx1">
                    <a:lumMod val="75000"/>
                    <a:lumOff val="25000"/>
                  </a:schemeClr>
                </a:solidFill>
                <a:effectLst/>
                <a:uLnTx/>
                <a:uFillTx/>
                <a:cs typeface="+mn-ea"/>
                <a:sym typeface="+mn-lt"/>
              </a:endParaRPr>
            </a:p>
          </p:txBody>
        </p:sp>
      </p:grpSp>
      <p:grpSp>
        <p:nvGrpSpPr>
          <p:cNvPr id="71" name="组合 70"/>
          <p:cNvGrpSpPr/>
          <p:nvPr/>
        </p:nvGrpSpPr>
        <p:grpSpPr>
          <a:xfrm>
            <a:off x="0" y="1"/>
            <a:ext cx="12192000" cy="650875"/>
            <a:chOff x="0" y="1"/>
            <a:chExt cx="12192000" cy="650875"/>
          </a:xfrm>
        </p:grpSpPr>
        <p:sp>
          <p:nvSpPr>
            <p:cNvPr id="72" name="矩形 71"/>
            <p:cNvSpPr/>
            <p:nvPr>
              <p:custDataLst>
                <p:tags r:id="rId9"/>
              </p:custDataLst>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p:cNvGrpSpPr/>
            <p:nvPr/>
          </p:nvGrpSpPr>
          <p:grpSpPr>
            <a:xfrm>
              <a:off x="4007831" y="159473"/>
              <a:ext cx="7050894" cy="368300"/>
              <a:chOff x="3664931" y="299173"/>
              <a:chExt cx="7050894" cy="368300"/>
            </a:xfrm>
          </p:grpSpPr>
          <p:sp>
            <p:nvSpPr>
              <p:cNvPr id="76" name="文本框 75"/>
              <p:cNvSpPr txBox="1"/>
              <p:nvPr>
                <p:custDataLst>
                  <p:tags r:id="rId10"/>
                </p:custDataLst>
              </p:nvPr>
            </p:nvSpPr>
            <p:spPr>
              <a:xfrm>
                <a:off x="522350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原型</a:t>
                </a:r>
                <a:r>
                  <a:rPr lang="zh-CN" altLang="en-US" b="1" dirty="0">
                    <a:solidFill>
                      <a:schemeClr val="bg1"/>
                    </a:solidFill>
                    <a:latin typeface="思源黑体 CN Regular" panose="020B0500000000000000" pitchFamily="34" charset="-122"/>
                    <a:ea typeface="思源黑体 CN Regular" panose="020B0500000000000000" pitchFamily="34" charset="-122"/>
                  </a:rPr>
                  <a:t>展示</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7" name="文本框 76"/>
              <p:cNvSpPr txBox="1"/>
              <p:nvPr>
                <p:custDataLst>
                  <p:tags r:id="rId11"/>
                </p:custDataLst>
              </p:nvPr>
            </p:nvSpPr>
            <p:spPr>
              <a:xfrm>
                <a:off x="695098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概要设计</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9" name="文本框 78"/>
              <p:cNvSpPr txBox="1"/>
              <p:nvPr>
                <p:custDataLst>
                  <p:tags r:id="rId12"/>
                </p:custDataLst>
              </p:nvPr>
            </p:nvSpPr>
            <p:spPr>
              <a:xfrm>
                <a:off x="10405945" y="299173"/>
                <a:ext cx="309880" cy="368300"/>
              </a:xfrm>
              <a:prstGeom prst="rect">
                <a:avLst/>
              </a:prstGeom>
              <a:noFill/>
            </p:spPr>
            <p:txBody>
              <a:bodyPr wrap="none" rtlCol="0">
                <a:spAutoFit/>
              </a:bodyPr>
              <a:lstStyle/>
              <a:p>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80" name="文本框 79"/>
              <p:cNvSpPr txBox="1"/>
              <p:nvPr>
                <p:custDataLst>
                  <p:tags r:id="rId13"/>
                </p:custDataLst>
              </p:nvPr>
            </p:nvSpPr>
            <p:spPr>
              <a:xfrm>
                <a:off x="3664931" y="299173"/>
                <a:ext cx="1217930" cy="368300"/>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项目概述</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81" name="直接连接符 80"/>
              <p:cNvCxnSpPr/>
              <p:nvPr>
                <p:custDataLst>
                  <p:tags r:id="rId14"/>
                </p:custDataLst>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custDataLst>
                  <p:tags r:id="rId15"/>
                </p:custDataLst>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16"/>
                </p:custDataLst>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custDataLst>
                  <p:tags r:id="rId17"/>
                </p:custDataLst>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4" name="等腰三角形 73"/>
            <p:cNvSpPr/>
            <p:nvPr>
              <p:custDataLst>
                <p:tags r:id="rId18"/>
              </p:custDataLst>
            </p:nvPr>
          </p:nvSpPr>
          <p:spPr>
            <a:xfrm>
              <a:off x="7428405" y="501650"/>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3315" y="188641"/>
            <a:ext cx="12222335" cy="6669360"/>
          </a:xfrm>
          <a:prstGeom prst="rect">
            <a:avLst/>
          </a:prstGeom>
          <a:blipFill dpi="0" rotWithShape="1">
            <a:blip r:embed="rId1">
              <a:alphaModFix amt="1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iṡ1íḋe"/>
          <p:cNvSpPr/>
          <p:nvPr/>
        </p:nvSpPr>
        <p:spPr>
          <a:xfrm>
            <a:off x="-11552" y="2389043"/>
            <a:ext cx="12215105" cy="2079914"/>
          </a:xfrm>
          <a:prstGeom prst="rect">
            <a:avLst/>
          </a:prstGeom>
          <a:solidFill>
            <a:srgbClr val="0E419C"/>
          </a:solidFill>
          <a:ln>
            <a:noFill/>
          </a:ln>
          <a:effectLst>
            <a:outerShdw blurRad="1016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grpSp>
        <p:nvGrpSpPr>
          <p:cNvPr id="2" name="组合 1"/>
          <p:cNvGrpSpPr/>
          <p:nvPr/>
        </p:nvGrpSpPr>
        <p:grpSpPr>
          <a:xfrm>
            <a:off x="4290377" y="3068774"/>
            <a:ext cx="3611880" cy="1235255"/>
            <a:chOff x="980119" y="2267746"/>
            <a:chExt cx="3611880" cy="1235255"/>
          </a:xfrm>
        </p:grpSpPr>
        <p:sp>
          <p:nvSpPr>
            <p:cNvPr id="7" name="文本框 6"/>
            <p:cNvSpPr txBox="1"/>
            <p:nvPr/>
          </p:nvSpPr>
          <p:spPr>
            <a:xfrm>
              <a:off x="980119" y="2267746"/>
              <a:ext cx="3611880" cy="829945"/>
            </a:xfrm>
            <a:prstGeom prst="rect">
              <a:avLst/>
            </a:prstGeom>
            <a:noFill/>
          </p:spPr>
          <p:txBody>
            <a:bodyPr wrap="none" rtlCol="0">
              <a:spAutoFit/>
            </a:bodyPr>
            <a:lstStyle/>
            <a:p>
              <a:r>
                <a:rPr lang="zh-CN" altLang="en-US" sz="4800" spc="600" dirty="0">
                  <a:solidFill>
                    <a:schemeClr val="bg1"/>
                  </a:solidFill>
                  <a:latin typeface="思源黑体 CN Heavy" panose="020B0A00000000000000" pitchFamily="34" charset="-122"/>
                  <a:ea typeface="思源黑体 CN Heavy" panose="020B0A00000000000000" pitchFamily="34" charset="-122"/>
                  <a:cs typeface="+mn-ea"/>
                  <a:sym typeface="+mn-lt"/>
                </a:rPr>
                <a:t>数据库</a:t>
              </a:r>
              <a:r>
                <a:rPr lang="zh-CN" altLang="en-US" sz="4800" spc="600" dirty="0">
                  <a:solidFill>
                    <a:schemeClr val="bg1"/>
                  </a:solidFill>
                  <a:latin typeface="思源黑体 CN Heavy" panose="020B0A00000000000000" pitchFamily="34" charset="-122"/>
                  <a:ea typeface="思源黑体 CN Heavy" panose="020B0A00000000000000" pitchFamily="34" charset="-122"/>
                  <a:cs typeface="+mn-ea"/>
                  <a:sym typeface="+mn-lt"/>
                </a:rPr>
                <a:t>设计</a:t>
              </a:r>
              <a:endParaRPr lang="zh-CN" altLang="en-US" sz="4800" spc="600" dirty="0">
                <a:solidFill>
                  <a:schemeClr val="bg1"/>
                </a:solidFill>
                <a:latin typeface="思源黑体 CN Heavy" panose="020B0A00000000000000" pitchFamily="34" charset="-122"/>
                <a:ea typeface="思源黑体 CN Heavy" panose="020B0A00000000000000" pitchFamily="34" charset="-122"/>
                <a:cs typeface="+mn-ea"/>
                <a:sym typeface="+mn-lt"/>
              </a:endParaRPr>
            </a:p>
          </p:txBody>
        </p:sp>
        <p:sp>
          <p:nvSpPr>
            <p:cNvPr id="8" name="文本框 7"/>
            <p:cNvSpPr txBox="1"/>
            <p:nvPr/>
          </p:nvSpPr>
          <p:spPr>
            <a:xfrm>
              <a:off x="980119" y="3195224"/>
              <a:ext cx="2985113" cy="307777"/>
            </a:xfrm>
            <a:prstGeom prst="rect">
              <a:avLst/>
            </a:prstGeom>
            <a:noFill/>
          </p:spPr>
          <p:txBody>
            <a:bodyPr wrap="none" rtlCol="0">
              <a:spAutoFit/>
            </a:bodyPr>
            <a:lstStyle/>
            <a:p>
              <a:r>
                <a:rPr lang="en-US" altLang="zh-CN" sz="1400" spc="600" dirty="0">
                  <a:solidFill>
                    <a:schemeClr val="bg1"/>
                  </a:solidFill>
                  <a:cs typeface="+mn-ea"/>
                  <a:sym typeface="+mn-lt"/>
                </a:rPr>
                <a:t>Research Findings</a:t>
              </a:r>
              <a:endParaRPr lang="en-US" altLang="zh-CN" sz="1400" spc="600" dirty="0">
                <a:solidFill>
                  <a:schemeClr val="bg1"/>
                </a:solidFill>
                <a:cs typeface="+mn-ea"/>
                <a:sym typeface="+mn-lt"/>
              </a:endParaRPr>
            </a:p>
          </p:txBody>
        </p:sp>
      </p:grpSp>
      <p:grpSp>
        <p:nvGrpSpPr>
          <p:cNvPr id="3" name="组合 2"/>
          <p:cNvGrpSpPr/>
          <p:nvPr/>
        </p:nvGrpSpPr>
        <p:grpSpPr>
          <a:xfrm flipV="1">
            <a:off x="5211363" y="1431670"/>
            <a:ext cx="1530746" cy="1501386"/>
            <a:chOff x="6095999" y="760163"/>
            <a:chExt cx="1530746" cy="1501386"/>
          </a:xfrm>
          <a:effectLst>
            <a:outerShdw blurRad="50800" dist="38100" dir="18900000" algn="bl" rotWithShape="0">
              <a:prstClr val="black">
                <a:alpha val="30000"/>
              </a:prstClr>
            </a:outerShdw>
          </a:effectLst>
        </p:grpSpPr>
        <p:sp>
          <p:nvSpPr>
            <p:cNvPr id="9" name="椭圆 8"/>
            <p:cNvSpPr/>
            <p:nvPr/>
          </p:nvSpPr>
          <p:spPr>
            <a:xfrm>
              <a:off x="6095999" y="760163"/>
              <a:ext cx="1530746" cy="1495808"/>
            </a:xfrm>
            <a:prstGeom prst="ellipse">
              <a:avLst/>
            </a:prstGeom>
            <a:gradFill flip="none" rotWithShape="1">
              <a:gsLst>
                <a:gs pos="6000">
                  <a:srgbClr val="0E419C"/>
                </a:gs>
                <a:gs pos="100000">
                  <a:schemeClr val="accent1">
                    <a:lumMod val="8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srgbClr val="FFFFFF"/>
                </a:solidFill>
                <a:effectLst/>
                <a:uLnTx/>
                <a:uFillTx/>
                <a:cs typeface="+mn-ea"/>
                <a:sym typeface="+mn-lt"/>
              </a:endParaRPr>
            </a:p>
          </p:txBody>
        </p:sp>
        <p:sp>
          <p:nvSpPr>
            <p:cNvPr id="11" name="椭圆 10"/>
            <p:cNvSpPr/>
            <p:nvPr/>
          </p:nvSpPr>
          <p:spPr>
            <a:xfrm>
              <a:off x="6176912" y="923874"/>
              <a:ext cx="1368920" cy="13376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srgbClr val="0E419C"/>
                </a:solidFill>
                <a:effectLst/>
                <a:uLnTx/>
                <a:uFillTx/>
                <a:cs typeface="+mn-ea"/>
                <a:sym typeface="+mn-lt"/>
              </a:endParaRPr>
            </a:p>
          </p:txBody>
        </p:sp>
      </p:grpSp>
      <p:sp>
        <p:nvSpPr>
          <p:cNvPr id="5" name="文本框 4"/>
          <p:cNvSpPr txBox="1"/>
          <p:nvPr/>
        </p:nvSpPr>
        <p:spPr>
          <a:xfrm>
            <a:off x="5640785" y="1548353"/>
            <a:ext cx="648970" cy="1106805"/>
          </a:xfrm>
          <a:prstGeom prst="rect">
            <a:avLst/>
          </a:prstGeom>
          <a:noFill/>
        </p:spPr>
        <p:txBody>
          <a:bodyPr wrap="none" rtlCol="0">
            <a:spAutoFit/>
          </a:bodyPr>
          <a:lstStyle/>
          <a:p>
            <a:r>
              <a:rPr lang="en-US" altLang="zh-CN" sz="6600" b="1" dirty="0">
                <a:solidFill>
                  <a:srgbClr val="0E419C"/>
                </a:solidFill>
                <a:effectLst>
                  <a:outerShdw blurRad="38100" dist="38100" dir="2700000" algn="tl">
                    <a:srgbClr val="000000">
                      <a:alpha val="43137"/>
                    </a:srgbClr>
                  </a:outerShdw>
                </a:effectLst>
                <a:cs typeface="+mn-ea"/>
                <a:sym typeface="+mn-lt"/>
              </a:rPr>
              <a:t>7</a:t>
            </a:r>
            <a:endParaRPr lang="zh-CN" altLang="en-US" sz="6600" b="1" dirty="0">
              <a:solidFill>
                <a:srgbClr val="0E419C"/>
              </a:solidFill>
              <a:effectLst>
                <a:outerShdw blurRad="38100" dist="38100" dir="2700000" algn="tl">
                  <a:srgbClr val="000000">
                    <a:alpha val="43137"/>
                  </a:srgbClr>
                </a:outerShdw>
              </a:effectLst>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805557" y="1297500"/>
            <a:ext cx="5781392" cy="4224681"/>
            <a:chOff x="5887179" y="1753924"/>
            <a:chExt cx="5781392" cy="3838652"/>
          </a:xfrm>
        </p:grpSpPr>
        <p:sp>
          <p:nvSpPr>
            <p:cNvPr id="3" name="矩形: 圆角 2"/>
            <p:cNvSpPr/>
            <p:nvPr/>
          </p:nvSpPr>
          <p:spPr>
            <a:xfrm>
              <a:off x="5887179" y="1753924"/>
              <a:ext cx="5491147" cy="556515"/>
            </a:xfrm>
            <a:prstGeom prst="roundRect">
              <a:avLst>
                <a:gd name="adj" fmla="val 50000"/>
              </a:avLst>
            </a:prstGeom>
            <a:gradFill>
              <a:gsLst>
                <a:gs pos="100000">
                  <a:srgbClr val="0E419C"/>
                </a:gs>
                <a:gs pos="0">
                  <a:srgbClr val="0E419C">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5999813" y="1816737"/>
              <a:ext cx="5668758" cy="3775839"/>
              <a:chOff x="5939978" y="2038986"/>
              <a:chExt cx="5668758" cy="3775839"/>
            </a:xfrm>
          </p:grpSpPr>
          <p:grpSp>
            <p:nvGrpSpPr>
              <p:cNvPr id="13" name="组合 12"/>
              <p:cNvGrpSpPr/>
              <p:nvPr/>
            </p:nvGrpSpPr>
            <p:grpSpPr>
              <a:xfrm>
                <a:off x="10106873" y="4977550"/>
                <a:ext cx="1013175" cy="837275"/>
                <a:chOff x="9057311" y="4165781"/>
                <a:chExt cx="2073210" cy="1713274"/>
              </a:xfrm>
            </p:grpSpPr>
            <p:sp>
              <p:nvSpPr>
                <p:cNvPr id="14" name="任意多边形: 形状 13"/>
                <p:cNvSpPr/>
                <p:nvPr/>
              </p:nvSpPr>
              <p:spPr>
                <a:xfrm>
                  <a:off x="9621603" y="4728092"/>
                  <a:ext cx="466603" cy="473274"/>
                </a:xfrm>
                <a:custGeom>
                  <a:avLst/>
                  <a:gdLst>
                    <a:gd name="connsiteX0" fmla="*/ 284131 w 284130"/>
                    <a:gd name="connsiteY0" fmla="*/ 95726 h 284035"/>
                    <a:gd name="connsiteX1" fmla="*/ 188404 w 284130"/>
                    <a:gd name="connsiteY1" fmla="*/ 95726 h 284035"/>
                    <a:gd name="connsiteX2" fmla="*/ 188404 w 284130"/>
                    <a:gd name="connsiteY2" fmla="*/ 0 h 284035"/>
                    <a:gd name="connsiteX3" fmla="*/ 95726 w 284130"/>
                    <a:gd name="connsiteY3" fmla="*/ 0 h 284035"/>
                    <a:gd name="connsiteX4" fmla="*/ 95726 w 284130"/>
                    <a:gd name="connsiteY4" fmla="*/ 95726 h 284035"/>
                    <a:gd name="connsiteX5" fmla="*/ 0 w 284130"/>
                    <a:gd name="connsiteY5" fmla="*/ 95726 h 284035"/>
                    <a:gd name="connsiteX6" fmla="*/ 0 w 284130"/>
                    <a:gd name="connsiteY6" fmla="*/ 188309 h 284035"/>
                    <a:gd name="connsiteX7" fmla="*/ 95726 w 284130"/>
                    <a:gd name="connsiteY7" fmla="*/ 188309 h 284035"/>
                    <a:gd name="connsiteX8" fmla="*/ 95726 w 284130"/>
                    <a:gd name="connsiteY8" fmla="*/ 284036 h 284035"/>
                    <a:gd name="connsiteX9" fmla="*/ 188404 w 284130"/>
                    <a:gd name="connsiteY9" fmla="*/ 284036 h 284035"/>
                    <a:gd name="connsiteX10" fmla="*/ 188404 w 284130"/>
                    <a:gd name="connsiteY10" fmla="*/ 188309 h 284035"/>
                    <a:gd name="connsiteX11" fmla="*/ 284131 w 284130"/>
                    <a:gd name="connsiteY11" fmla="*/ 188309 h 284035"/>
                    <a:gd name="connsiteX12" fmla="*/ 284131 w 284130"/>
                    <a:gd name="connsiteY12" fmla="*/ 95726 h 28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130" h="284035">
                      <a:moveTo>
                        <a:pt x="284131" y="95726"/>
                      </a:moveTo>
                      <a:lnTo>
                        <a:pt x="188404" y="95726"/>
                      </a:lnTo>
                      <a:lnTo>
                        <a:pt x="188404" y="0"/>
                      </a:lnTo>
                      <a:lnTo>
                        <a:pt x="95726" y="0"/>
                      </a:lnTo>
                      <a:lnTo>
                        <a:pt x="95726" y="95726"/>
                      </a:lnTo>
                      <a:lnTo>
                        <a:pt x="0" y="95726"/>
                      </a:lnTo>
                      <a:lnTo>
                        <a:pt x="0" y="188309"/>
                      </a:lnTo>
                      <a:lnTo>
                        <a:pt x="95726" y="188309"/>
                      </a:lnTo>
                      <a:lnTo>
                        <a:pt x="95726" y="284036"/>
                      </a:lnTo>
                      <a:lnTo>
                        <a:pt x="188404" y="284036"/>
                      </a:lnTo>
                      <a:lnTo>
                        <a:pt x="188404" y="188309"/>
                      </a:lnTo>
                      <a:lnTo>
                        <a:pt x="284131" y="188309"/>
                      </a:lnTo>
                      <a:lnTo>
                        <a:pt x="284131" y="95726"/>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srgbClr val="000000"/>
                    </a:solidFill>
                    <a:effectLst/>
                    <a:uLnTx/>
                    <a:uFillTx/>
                    <a:cs typeface="+mn-ea"/>
                    <a:sym typeface="+mn-lt"/>
                  </a:endParaRPr>
                </a:p>
              </p:txBody>
            </p:sp>
            <p:sp>
              <p:nvSpPr>
                <p:cNvPr id="15" name="任意多边形: 形状 14"/>
                <p:cNvSpPr/>
                <p:nvPr/>
              </p:nvSpPr>
              <p:spPr>
                <a:xfrm>
                  <a:off x="9057311" y="5389435"/>
                  <a:ext cx="446113" cy="452642"/>
                </a:xfrm>
                <a:custGeom>
                  <a:avLst/>
                  <a:gdLst>
                    <a:gd name="connsiteX0" fmla="*/ 172323 w 271653"/>
                    <a:gd name="connsiteY0" fmla="*/ 7811 h 271653"/>
                    <a:gd name="connsiteX1" fmla="*/ 172323 w 271653"/>
                    <a:gd name="connsiteY1" fmla="*/ 99346 h 271653"/>
                    <a:gd name="connsiteX2" fmla="*/ 263859 w 271653"/>
                    <a:gd name="connsiteY2" fmla="*/ 99346 h 271653"/>
                    <a:gd name="connsiteX3" fmla="*/ 263859 w 271653"/>
                    <a:gd name="connsiteY3" fmla="*/ 172307 h 271653"/>
                    <a:gd name="connsiteX4" fmla="*/ 172323 w 271653"/>
                    <a:gd name="connsiteY4" fmla="*/ 172307 h 271653"/>
                    <a:gd name="connsiteX5" fmla="*/ 172323 w 271653"/>
                    <a:gd name="connsiteY5" fmla="*/ 263842 h 271653"/>
                    <a:gd name="connsiteX6" fmla="*/ 99362 w 271653"/>
                    <a:gd name="connsiteY6" fmla="*/ 263842 h 271653"/>
                    <a:gd name="connsiteX7" fmla="*/ 99362 w 271653"/>
                    <a:gd name="connsiteY7" fmla="*/ 172307 h 271653"/>
                    <a:gd name="connsiteX8" fmla="*/ 7827 w 271653"/>
                    <a:gd name="connsiteY8" fmla="*/ 172307 h 271653"/>
                    <a:gd name="connsiteX9" fmla="*/ 7827 w 271653"/>
                    <a:gd name="connsiteY9" fmla="*/ 99346 h 271653"/>
                    <a:gd name="connsiteX10" fmla="*/ 99362 w 271653"/>
                    <a:gd name="connsiteY10" fmla="*/ 99346 h 271653"/>
                    <a:gd name="connsiteX11" fmla="*/ 99362 w 271653"/>
                    <a:gd name="connsiteY11" fmla="*/ 7811 h 271653"/>
                    <a:gd name="connsiteX12" fmla="*/ 172323 w 271653"/>
                    <a:gd name="connsiteY12" fmla="*/ 7811 h 271653"/>
                    <a:gd name="connsiteX13" fmla="*/ 180134 w 271653"/>
                    <a:gd name="connsiteY13" fmla="*/ 0 h 271653"/>
                    <a:gd name="connsiteX14" fmla="*/ 91551 w 271653"/>
                    <a:gd name="connsiteY14" fmla="*/ 0 h 271653"/>
                    <a:gd name="connsiteX15" fmla="*/ 91551 w 271653"/>
                    <a:gd name="connsiteY15" fmla="*/ 91535 h 271653"/>
                    <a:gd name="connsiteX16" fmla="*/ 16 w 271653"/>
                    <a:gd name="connsiteY16" fmla="*/ 91535 h 271653"/>
                    <a:gd name="connsiteX17" fmla="*/ 16 w 271653"/>
                    <a:gd name="connsiteY17" fmla="*/ 180118 h 271653"/>
                    <a:gd name="connsiteX18" fmla="*/ 91551 w 271653"/>
                    <a:gd name="connsiteY18" fmla="*/ 180118 h 271653"/>
                    <a:gd name="connsiteX19" fmla="*/ 91551 w 271653"/>
                    <a:gd name="connsiteY19" fmla="*/ 271653 h 271653"/>
                    <a:gd name="connsiteX20" fmla="*/ 180134 w 271653"/>
                    <a:gd name="connsiteY20" fmla="*/ 271653 h 271653"/>
                    <a:gd name="connsiteX21" fmla="*/ 180134 w 271653"/>
                    <a:gd name="connsiteY21" fmla="*/ 180118 h 271653"/>
                    <a:gd name="connsiteX22" fmla="*/ 271669 w 271653"/>
                    <a:gd name="connsiteY22" fmla="*/ 180118 h 271653"/>
                    <a:gd name="connsiteX23" fmla="*/ 271669 w 271653"/>
                    <a:gd name="connsiteY23" fmla="*/ 91535 h 271653"/>
                    <a:gd name="connsiteX24" fmla="*/ 180134 w 271653"/>
                    <a:gd name="connsiteY24" fmla="*/ 91535 h 271653"/>
                    <a:gd name="connsiteX25" fmla="*/ 180134 w 271653"/>
                    <a:gd name="connsiteY25" fmla="*/ 0 h 27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653" h="271653">
                      <a:moveTo>
                        <a:pt x="172323" y="7811"/>
                      </a:moveTo>
                      <a:lnTo>
                        <a:pt x="172323" y="99346"/>
                      </a:lnTo>
                      <a:lnTo>
                        <a:pt x="263859" y="99346"/>
                      </a:lnTo>
                      <a:lnTo>
                        <a:pt x="263859" y="172307"/>
                      </a:lnTo>
                      <a:lnTo>
                        <a:pt x="172323" y="172307"/>
                      </a:lnTo>
                      <a:lnTo>
                        <a:pt x="172323" y="263842"/>
                      </a:lnTo>
                      <a:lnTo>
                        <a:pt x="99362" y="263842"/>
                      </a:lnTo>
                      <a:lnTo>
                        <a:pt x="99362" y="172307"/>
                      </a:lnTo>
                      <a:lnTo>
                        <a:pt x="7827" y="172307"/>
                      </a:lnTo>
                      <a:lnTo>
                        <a:pt x="7827" y="99346"/>
                      </a:lnTo>
                      <a:lnTo>
                        <a:pt x="99362" y="99346"/>
                      </a:lnTo>
                      <a:lnTo>
                        <a:pt x="99362" y="7811"/>
                      </a:lnTo>
                      <a:lnTo>
                        <a:pt x="172323" y="7811"/>
                      </a:lnTo>
                      <a:moveTo>
                        <a:pt x="180134" y="0"/>
                      </a:moveTo>
                      <a:lnTo>
                        <a:pt x="91551" y="0"/>
                      </a:lnTo>
                      <a:lnTo>
                        <a:pt x="91551" y="91535"/>
                      </a:lnTo>
                      <a:lnTo>
                        <a:pt x="16" y="91535"/>
                      </a:lnTo>
                      <a:lnTo>
                        <a:pt x="16" y="180118"/>
                      </a:lnTo>
                      <a:lnTo>
                        <a:pt x="91551" y="180118"/>
                      </a:lnTo>
                      <a:lnTo>
                        <a:pt x="91551" y="271653"/>
                      </a:lnTo>
                      <a:lnTo>
                        <a:pt x="180134" y="271653"/>
                      </a:lnTo>
                      <a:lnTo>
                        <a:pt x="180134" y="180118"/>
                      </a:lnTo>
                      <a:lnTo>
                        <a:pt x="271669" y="180118"/>
                      </a:lnTo>
                      <a:lnTo>
                        <a:pt x="271669" y="91535"/>
                      </a:lnTo>
                      <a:lnTo>
                        <a:pt x="180134" y="91535"/>
                      </a:lnTo>
                      <a:lnTo>
                        <a:pt x="18013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srgbClr val="000000"/>
                    </a:solidFill>
                    <a:effectLst/>
                    <a:uLnTx/>
                    <a:uFillTx/>
                    <a:cs typeface="+mn-ea"/>
                    <a:sym typeface="+mn-lt"/>
                  </a:endParaRPr>
                </a:p>
              </p:txBody>
            </p:sp>
            <p:sp>
              <p:nvSpPr>
                <p:cNvPr id="16" name="任意多边形: 形状 15"/>
                <p:cNvSpPr/>
                <p:nvPr/>
              </p:nvSpPr>
              <p:spPr>
                <a:xfrm>
                  <a:off x="10165404" y="4899813"/>
                  <a:ext cx="965117" cy="979242"/>
                </a:xfrm>
                <a:custGeom>
                  <a:avLst/>
                  <a:gdLst>
                    <a:gd name="connsiteX0" fmla="*/ 372825 w 587692"/>
                    <a:gd name="connsiteY0" fmla="*/ 16954 h 587692"/>
                    <a:gd name="connsiteX1" fmla="*/ 372825 w 587692"/>
                    <a:gd name="connsiteY1" fmla="*/ 214979 h 587692"/>
                    <a:gd name="connsiteX2" fmla="*/ 570849 w 587692"/>
                    <a:gd name="connsiteY2" fmla="*/ 214979 h 587692"/>
                    <a:gd name="connsiteX3" fmla="*/ 570849 w 587692"/>
                    <a:gd name="connsiteY3" fmla="*/ 372808 h 587692"/>
                    <a:gd name="connsiteX4" fmla="*/ 372825 w 587692"/>
                    <a:gd name="connsiteY4" fmla="*/ 372808 h 587692"/>
                    <a:gd name="connsiteX5" fmla="*/ 372825 w 587692"/>
                    <a:gd name="connsiteY5" fmla="*/ 570833 h 587692"/>
                    <a:gd name="connsiteX6" fmla="*/ 214995 w 587692"/>
                    <a:gd name="connsiteY6" fmla="*/ 570833 h 587692"/>
                    <a:gd name="connsiteX7" fmla="*/ 214995 w 587692"/>
                    <a:gd name="connsiteY7" fmla="*/ 372808 h 587692"/>
                    <a:gd name="connsiteX8" fmla="*/ 16971 w 587692"/>
                    <a:gd name="connsiteY8" fmla="*/ 372808 h 587692"/>
                    <a:gd name="connsiteX9" fmla="*/ 16971 w 587692"/>
                    <a:gd name="connsiteY9" fmla="*/ 214979 h 587692"/>
                    <a:gd name="connsiteX10" fmla="*/ 214995 w 587692"/>
                    <a:gd name="connsiteY10" fmla="*/ 214979 h 587692"/>
                    <a:gd name="connsiteX11" fmla="*/ 214995 w 587692"/>
                    <a:gd name="connsiteY11" fmla="*/ 16954 h 587692"/>
                    <a:gd name="connsiteX12" fmla="*/ 372825 w 587692"/>
                    <a:gd name="connsiteY12" fmla="*/ 16954 h 587692"/>
                    <a:gd name="connsiteX13" fmla="*/ 389684 w 587692"/>
                    <a:gd name="connsiteY13" fmla="*/ 0 h 587692"/>
                    <a:gd name="connsiteX14" fmla="*/ 198041 w 587692"/>
                    <a:gd name="connsiteY14" fmla="*/ 0 h 587692"/>
                    <a:gd name="connsiteX15" fmla="*/ 198041 w 587692"/>
                    <a:gd name="connsiteY15" fmla="*/ 198025 h 587692"/>
                    <a:gd name="connsiteX16" fmla="*/ 16 w 587692"/>
                    <a:gd name="connsiteY16" fmla="*/ 198025 h 587692"/>
                    <a:gd name="connsiteX17" fmla="*/ 16 w 587692"/>
                    <a:gd name="connsiteY17" fmla="*/ 389668 h 587692"/>
                    <a:gd name="connsiteX18" fmla="*/ 198041 w 587692"/>
                    <a:gd name="connsiteY18" fmla="*/ 389668 h 587692"/>
                    <a:gd name="connsiteX19" fmla="*/ 198041 w 587692"/>
                    <a:gd name="connsiteY19" fmla="*/ 587693 h 587692"/>
                    <a:gd name="connsiteX20" fmla="*/ 389684 w 587692"/>
                    <a:gd name="connsiteY20" fmla="*/ 587693 h 587692"/>
                    <a:gd name="connsiteX21" fmla="*/ 389684 w 587692"/>
                    <a:gd name="connsiteY21" fmla="*/ 389668 h 587692"/>
                    <a:gd name="connsiteX22" fmla="*/ 587709 w 587692"/>
                    <a:gd name="connsiteY22" fmla="*/ 389668 h 587692"/>
                    <a:gd name="connsiteX23" fmla="*/ 587709 w 587692"/>
                    <a:gd name="connsiteY23" fmla="*/ 198025 h 587692"/>
                    <a:gd name="connsiteX24" fmla="*/ 389684 w 587692"/>
                    <a:gd name="connsiteY24" fmla="*/ 198025 h 587692"/>
                    <a:gd name="connsiteX25" fmla="*/ 389684 w 587692"/>
                    <a:gd name="connsiteY25" fmla="*/ 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87692" h="587692">
                      <a:moveTo>
                        <a:pt x="372825" y="16954"/>
                      </a:moveTo>
                      <a:lnTo>
                        <a:pt x="372825" y="214979"/>
                      </a:lnTo>
                      <a:lnTo>
                        <a:pt x="570849" y="214979"/>
                      </a:lnTo>
                      <a:lnTo>
                        <a:pt x="570849" y="372808"/>
                      </a:lnTo>
                      <a:lnTo>
                        <a:pt x="372825" y="372808"/>
                      </a:lnTo>
                      <a:lnTo>
                        <a:pt x="372825" y="570833"/>
                      </a:lnTo>
                      <a:lnTo>
                        <a:pt x="214995" y="570833"/>
                      </a:lnTo>
                      <a:lnTo>
                        <a:pt x="214995" y="372808"/>
                      </a:lnTo>
                      <a:lnTo>
                        <a:pt x="16971" y="372808"/>
                      </a:lnTo>
                      <a:lnTo>
                        <a:pt x="16971" y="214979"/>
                      </a:lnTo>
                      <a:lnTo>
                        <a:pt x="214995" y="214979"/>
                      </a:lnTo>
                      <a:lnTo>
                        <a:pt x="214995" y="16954"/>
                      </a:lnTo>
                      <a:lnTo>
                        <a:pt x="372825" y="16954"/>
                      </a:lnTo>
                      <a:moveTo>
                        <a:pt x="389684" y="0"/>
                      </a:moveTo>
                      <a:lnTo>
                        <a:pt x="198041" y="0"/>
                      </a:lnTo>
                      <a:lnTo>
                        <a:pt x="198041" y="198025"/>
                      </a:lnTo>
                      <a:lnTo>
                        <a:pt x="16" y="198025"/>
                      </a:lnTo>
                      <a:lnTo>
                        <a:pt x="16" y="389668"/>
                      </a:lnTo>
                      <a:lnTo>
                        <a:pt x="198041" y="389668"/>
                      </a:lnTo>
                      <a:lnTo>
                        <a:pt x="198041" y="587693"/>
                      </a:lnTo>
                      <a:lnTo>
                        <a:pt x="389684" y="587693"/>
                      </a:lnTo>
                      <a:lnTo>
                        <a:pt x="389684" y="389668"/>
                      </a:lnTo>
                      <a:lnTo>
                        <a:pt x="587709" y="389668"/>
                      </a:lnTo>
                      <a:lnTo>
                        <a:pt x="587709" y="198025"/>
                      </a:lnTo>
                      <a:lnTo>
                        <a:pt x="389684" y="198025"/>
                      </a:lnTo>
                      <a:lnTo>
                        <a:pt x="38968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srgbClr val="000000"/>
                    </a:solidFill>
                    <a:effectLst/>
                    <a:uLnTx/>
                    <a:uFillTx/>
                    <a:cs typeface="+mn-ea"/>
                    <a:sym typeface="+mn-lt"/>
                  </a:endParaRPr>
                </a:p>
              </p:txBody>
            </p:sp>
            <p:sp>
              <p:nvSpPr>
                <p:cNvPr id="17" name="任意多边形: 形状 16"/>
                <p:cNvSpPr/>
                <p:nvPr/>
              </p:nvSpPr>
              <p:spPr>
                <a:xfrm>
                  <a:off x="10167513" y="4165781"/>
                  <a:ext cx="503206" cy="511046"/>
                </a:xfrm>
                <a:custGeom>
                  <a:avLst/>
                  <a:gdLst>
                    <a:gd name="connsiteX0" fmla="*/ 194326 w 306419"/>
                    <a:gd name="connsiteY0" fmla="*/ 8858 h 306704"/>
                    <a:gd name="connsiteX1" fmla="*/ 194326 w 306419"/>
                    <a:gd name="connsiteY1" fmla="*/ 112109 h 306704"/>
                    <a:gd name="connsiteX2" fmla="*/ 297577 w 306419"/>
                    <a:gd name="connsiteY2" fmla="*/ 112109 h 306704"/>
                    <a:gd name="connsiteX3" fmla="*/ 297577 w 306419"/>
                    <a:gd name="connsiteY3" fmla="*/ 194405 h 306704"/>
                    <a:gd name="connsiteX4" fmla="*/ 194326 w 306419"/>
                    <a:gd name="connsiteY4" fmla="*/ 194405 h 306704"/>
                    <a:gd name="connsiteX5" fmla="*/ 194326 w 306419"/>
                    <a:gd name="connsiteY5" fmla="*/ 297656 h 306704"/>
                    <a:gd name="connsiteX6" fmla="*/ 112125 w 306419"/>
                    <a:gd name="connsiteY6" fmla="*/ 297656 h 306704"/>
                    <a:gd name="connsiteX7" fmla="*/ 112125 w 306419"/>
                    <a:gd name="connsiteY7" fmla="*/ 194405 h 306704"/>
                    <a:gd name="connsiteX8" fmla="*/ 8874 w 306419"/>
                    <a:gd name="connsiteY8" fmla="*/ 194405 h 306704"/>
                    <a:gd name="connsiteX9" fmla="*/ 8874 w 306419"/>
                    <a:gd name="connsiteY9" fmla="*/ 112109 h 306704"/>
                    <a:gd name="connsiteX10" fmla="*/ 112125 w 306419"/>
                    <a:gd name="connsiteY10" fmla="*/ 112109 h 306704"/>
                    <a:gd name="connsiteX11" fmla="*/ 112125 w 306419"/>
                    <a:gd name="connsiteY11" fmla="*/ 8858 h 306704"/>
                    <a:gd name="connsiteX12" fmla="*/ 194326 w 306419"/>
                    <a:gd name="connsiteY12" fmla="*/ 8858 h 306704"/>
                    <a:gd name="connsiteX13" fmla="*/ 203184 w 306419"/>
                    <a:gd name="connsiteY13" fmla="*/ 0 h 306704"/>
                    <a:gd name="connsiteX14" fmla="*/ 103267 w 306419"/>
                    <a:gd name="connsiteY14" fmla="*/ 0 h 306704"/>
                    <a:gd name="connsiteX15" fmla="*/ 103267 w 306419"/>
                    <a:gd name="connsiteY15" fmla="*/ 103251 h 306704"/>
                    <a:gd name="connsiteX16" fmla="*/ 16 w 306419"/>
                    <a:gd name="connsiteY16" fmla="*/ 103251 h 306704"/>
                    <a:gd name="connsiteX17" fmla="*/ 16 w 306419"/>
                    <a:gd name="connsiteY17" fmla="*/ 203454 h 306704"/>
                    <a:gd name="connsiteX18" fmla="*/ 103267 w 306419"/>
                    <a:gd name="connsiteY18" fmla="*/ 203454 h 306704"/>
                    <a:gd name="connsiteX19" fmla="*/ 103267 w 306419"/>
                    <a:gd name="connsiteY19" fmla="*/ 306705 h 306704"/>
                    <a:gd name="connsiteX20" fmla="*/ 203184 w 306419"/>
                    <a:gd name="connsiteY20" fmla="*/ 306705 h 306704"/>
                    <a:gd name="connsiteX21" fmla="*/ 203184 w 306419"/>
                    <a:gd name="connsiteY21" fmla="*/ 203454 h 306704"/>
                    <a:gd name="connsiteX22" fmla="*/ 306435 w 306419"/>
                    <a:gd name="connsiteY22" fmla="*/ 203454 h 306704"/>
                    <a:gd name="connsiteX23" fmla="*/ 306435 w 306419"/>
                    <a:gd name="connsiteY23" fmla="*/ 103251 h 306704"/>
                    <a:gd name="connsiteX24" fmla="*/ 203184 w 306419"/>
                    <a:gd name="connsiteY24" fmla="*/ 103251 h 306704"/>
                    <a:gd name="connsiteX25" fmla="*/ 203184 w 306419"/>
                    <a:gd name="connsiteY25" fmla="*/ 0 h 30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6419" h="306704">
                      <a:moveTo>
                        <a:pt x="194326" y="8858"/>
                      </a:moveTo>
                      <a:lnTo>
                        <a:pt x="194326" y="112109"/>
                      </a:lnTo>
                      <a:lnTo>
                        <a:pt x="297577" y="112109"/>
                      </a:lnTo>
                      <a:lnTo>
                        <a:pt x="297577" y="194405"/>
                      </a:lnTo>
                      <a:lnTo>
                        <a:pt x="194326" y="194405"/>
                      </a:lnTo>
                      <a:lnTo>
                        <a:pt x="194326" y="297656"/>
                      </a:lnTo>
                      <a:lnTo>
                        <a:pt x="112125" y="297656"/>
                      </a:lnTo>
                      <a:lnTo>
                        <a:pt x="112125" y="194405"/>
                      </a:lnTo>
                      <a:lnTo>
                        <a:pt x="8874" y="194405"/>
                      </a:lnTo>
                      <a:lnTo>
                        <a:pt x="8874" y="112109"/>
                      </a:lnTo>
                      <a:lnTo>
                        <a:pt x="112125" y="112109"/>
                      </a:lnTo>
                      <a:lnTo>
                        <a:pt x="112125" y="8858"/>
                      </a:lnTo>
                      <a:lnTo>
                        <a:pt x="194326" y="8858"/>
                      </a:lnTo>
                      <a:moveTo>
                        <a:pt x="203184" y="0"/>
                      </a:moveTo>
                      <a:lnTo>
                        <a:pt x="103267" y="0"/>
                      </a:lnTo>
                      <a:lnTo>
                        <a:pt x="103267" y="103251"/>
                      </a:lnTo>
                      <a:lnTo>
                        <a:pt x="16" y="103251"/>
                      </a:lnTo>
                      <a:lnTo>
                        <a:pt x="16" y="203454"/>
                      </a:lnTo>
                      <a:lnTo>
                        <a:pt x="103267" y="203454"/>
                      </a:lnTo>
                      <a:lnTo>
                        <a:pt x="103267" y="306705"/>
                      </a:lnTo>
                      <a:lnTo>
                        <a:pt x="203184" y="306705"/>
                      </a:lnTo>
                      <a:lnTo>
                        <a:pt x="203184" y="203454"/>
                      </a:lnTo>
                      <a:lnTo>
                        <a:pt x="306435" y="203454"/>
                      </a:lnTo>
                      <a:lnTo>
                        <a:pt x="306435" y="103251"/>
                      </a:lnTo>
                      <a:lnTo>
                        <a:pt x="203184" y="103251"/>
                      </a:lnTo>
                      <a:lnTo>
                        <a:pt x="20318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srgbClr val="000000"/>
                    </a:solidFill>
                    <a:effectLst/>
                    <a:uLnTx/>
                    <a:uFillTx/>
                    <a:cs typeface="+mn-ea"/>
                    <a:sym typeface="+mn-lt"/>
                  </a:endParaRPr>
                </a:p>
              </p:txBody>
            </p:sp>
          </p:grpSp>
          <p:grpSp>
            <p:nvGrpSpPr>
              <p:cNvPr id="2" name="组合 1"/>
              <p:cNvGrpSpPr/>
              <p:nvPr/>
            </p:nvGrpSpPr>
            <p:grpSpPr>
              <a:xfrm>
                <a:off x="5939978" y="2038986"/>
                <a:ext cx="5625258" cy="1511611"/>
                <a:chOff x="980119" y="2106136"/>
                <a:chExt cx="5089078" cy="1367529"/>
              </a:xfrm>
            </p:grpSpPr>
            <p:sp>
              <p:nvSpPr>
                <p:cNvPr id="8" name="文本框 7"/>
                <p:cNvSpPr txBox="1"/>
                <p:nvPr/>
              </p:nvSpPr>
              <p:spPr>
                <a:xfrm>
                  <a:off x="980119" y="3195224"/>
                  <a:ext cx="5089078" cy="278441"/>
                </a:xfrm>
                <a:prstGeom prst="rect">
                  <a:avLst/>
                </a:prstGeom>
                <a:noFill/>
              </p:spPr>
              <p:txBody>
                <a:bodyPr wrap="none" rtlCol="0">
                  <a:spAutoFit/>
                </a:bodyPr>
                <a:lstStyle/>
                <a:p>
                  <a:r>
                    <a:rPr lang="en-US" altLang="zh-CN" sz="1400" spc="600" dirty="0">
                      <a:solidFill>
                        <a:schemeClr val="bg1"/>
                      </a:solidFill>
                      <a:cs typeface="+mn-ea"/>
                      <a:sym typeface="+mn-lt"/>
                    </a:rPr>
                    <a:t>Graduation thesis defense template</a:t>
                  </a:r>
                  <a:endParaRPr lang="zh-CN" altLang="en-US" sz="1400" spc="600" dirty="0">
                    <a:solidFill>
                      <a:schemeClr val="bg1"/>
                    </a:solidFill>
                    <a:cs typeface="+mn-ea"/>
                    <a:sym typeface="+mn-lt"/>
                  </a:endParaRPr>
                </a:p>
              </p:txBody>
            </p:sp>
            <p:sp>
              <p:nvSpPr>
                <p:cNvPr id="145" name="文本框 144"/>
                <p:cNvSpPr txBox="1"/>
                <p:nvPr/>
              </p:nvSpPr>
              <p:spPr>
                <a:xfrm>
                  <a:off x="1049345" y="2106136"/>
                  <a:ext cx="3342244" cy="3533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chemeClr val="bg1"/>
                      </a:solidFill>
                      <a:effectLst/>
                      <a:uLnTx/>
                      <a:uFillTx/>
                      <a:cs typeface="+mn-ea"/>
                      <a:sym typeface="+mn-lt"/>
                    </a:rPr>
                    <a:t>数据库设计概述</a:t>
                  </a:r>
                  <a:endParaRPr kumimoji="0" lang="zh-CN" altLang="en-US" sz="2200" b="0" i="0" u="none" strike="noStrike" kern="1200" cap="none" spc="0" normalizeH="0" baseline="0" noProof="0" dirty="0">
                    <a:ln>
                      <a:noFill/>
                    </a:ln>
                    <a:solidFill>
                      <a:schemeClr val="bg1"/>
                    </a:solidFill>
                    <a:effectLst/>
                    <a:uLnTx/>
                    <a:uFillTx/>
                    <a:cs typeface="+mn-ea"/>
                    <a:sym typeface="+mn-lt"/>
                  </a:endParaRPr>
                </a:p>
              </p:txBody>
            </p:sp>
            <p:grpSp>
              <p:nvGrpSpPr>
                <p:cNvPr id="148" name="组合 147"/>
                <p:cNvGrpSpPr/>
                <p:nvPr/>
              </p:nvGrpSpPr>
              <p:grpSpPr>
                <a:xfrm>
                  <a:off x="1011244" y="3037935"/>
                  <a:ext cx="1117132" cy="380210"/>
                  <a:chOff x="967640" y="2691758"/>
                  <a:chExt cx="1055496" cy="380210"/>
                </a:xfrm>
              </p:grpSpPr>
              <p:sp>
                <p:nvSpPr>
                  <p:cNvPr id="149" name="文本框 148"/>
                  <p:cNvSpPr txBox="1"/>
                  <p:nvPr/>
                </p:nvSpPr>
                <p:spPr>
                  <a:xfrm>
                    <a:off x="1039640" y="2816904"/>
                    <a:ext cx="983496" cy="25506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1100" b="0" i="0" u="none" strike="noStrike" kern="1200" cap="none" spc="0" normalizeH="0" baseline="0" noProof="0" dirty="0">
                      <a:ln>
                        <a:noFill/>
                      </a:ln>
                      <a:solidFill>
                        <a:prstClr val="black"/>
                      </a:solidFill>
                      <a:effectLst/>
                      <a:uLnTx/>
                      <a:uFillTx/>
                      <a:cs typeface="+mn-ea"/>
                      <a:sym typeface="+mn-lt"/>
                    </a:endParaRPr>
                  </a:p>
                </p:txBody>
              </p:sp>
              <p:sp>
                <p:nvSpPr>
                  <p:cNvPr id="150" name="椭圆 149"/>
                  <p:cNvSpPr/>
                  <p:nvPr/>
                </p:nvSpPr>
                <p:spPr>
                  <a:xfrm>
                    <a:off x="967640" y="2691758"/>
                    <a:ext cx="72000" cy="72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cs typeface="+mn-ea"/>
                      <a:sym typeface="+mn-lt"/>
                    </a:endParaRPr>
                  </a:p>
                </p:txBody>
              </p:sp>
            </p:grpSp>
          </p:grpSp>
          <p:sp>
            <p:nvSpPr>
              <p:cNvPr id="188" name="文本框 83"/>
              <p:cNvSpPr txBox="1"/>
              <p:nvPr/>
            </p:nvSpPr>
            <p:spPr>
              <a:xfrm>
                <a:off x="6117590" y="2834652"/>
                <a:ext cx="5491146" cy="209615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2400" b="0" i="0" u="none" strike="noStrike" kern="1200" cap="none" spc="0" normalizeH="0" baseline="0" noProof="1">
                    <a:ln>
                      <a:noFill/>
                    </a:ln>
                    <a:solidFill>
                      <a:schemeClr val="bg1">
                        <a:lumMod val="50000"/>
                      </a:schemeClr>
                    </a:solidFill>
                    <a:effectLst/>
                    <a:uLnTx/>
                    <a:uFillTx/>
                    <a:cs typeface="+mn-ea"/>
                    <a:sym typeface="+mn-lt"/>
                  </a:rPr>
                  <a:t>数据库设计旨在为用户信息管理系统提供一个结构化的存储方案，确保数据的有效性和完整性。</a:t>
                </a:r>
                <a:endParaRPr kumimoji="0" lang="en-US" altLang="zh-CN" sz="2400" b="0" i="0" u="none" strike="noStrike" kern="1200" cap="none" spc="0" normalizeH="0" baseline="0" noProof="1">
                  <a:ln>
                    <a:noFill/>
                  </a:ln>
                  <a:solidFill>
                    <a:schemeClr val="bg1">
                      <a:lumMod val="50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2400" b="0" i="0" u="none" strike="noStrike" kern="1200" cap="none" spc="0" normalizeH="0" baseline="0" noProof="1">
                    <a:ln>
                      <a:noFill/>
                    </a:ln>
                    <a:solidFill>
                      <a:schemeClr val="bg1">
                        <a:lumMod val="50000"/>
                      </a:schemeClr>
                    </a:solidFill>
                    <a:effectLst/>
                    <a:uLnTx/>
                    <a:uFillTx/>
                    <a:cs typeface="+mn-ea"/>
                    <a:sym typeface="+mn-lt"/>
                  </a:rPr>
                  <a:t>主要涉及的实体包括用户、文件夹、笔记等，关系则涵盖用户与其设置、笔记与标签等。</a:t>
                </a:r>
                <a:endParaRPr kumimoji="0" lang="en-US" altLang="zh-CN" sz="2400" b="0" i="0" u="none" strike="noStrike" kern="1200" cap="none" spc="0" normalizeH="0" baseline="0" noProof="1">
                  <a:ln>
                    <a:noFill/>
                  </a:ln>
                  <a:solidFill>
                    <a:schemeClr val="bg1">
                      <a:lumMod val="50000"/>
                    </a:schemeClr>
                  </a:solidFill>
                  <a:effectLst/>
                  <a:uLnTx/>
                  <a:uFillTx/>
                  <a:cs typeface="+mn-ea"/>
                  <a:sym typeface="+mn-lt"/>
                </a:endParaRPr>
              </a:p>
            </p:txBody>
          </p:sp>
        </p:grpSp>
      </p:grpSp>
      <p:pic>
        <p:nvPicPr>
          <p:cNvPr id="9" name="图片 8" descr="AgAABiJr4tsUUfjv5NZIx7cTaPlxAe8w"/>
          <p:cNvPicPr>
            <a:picLocks noChangeAspect="1"/>
          </p:cNvPicPr>
          <p:nvPr/>
        </p:nvPicPr>
        <p:blipFill>
          <a:blip r:embed="rId1"/>
          <a:stretch>
            <a:fillRect/>
          </a:stretch>
        </p:blipFill>
        <p:spPr>
          <a:xfrm>
            <a:off x="47625" y="692785"/>
            <a:ext cx="5535930" cy="6106795"/>
          </a:xfrm>
          <a:prstGeom prst="rect">
            <a:avLst/>
          </a:prstGeom>
        </p:spPr>
      </p:pic>
      <p:grpSp>
        <p:nvGrpSpPr>
          <p:cNvPr id="71" name="组合 70"/>
          <p:cNvGrpSpPr/>
          <p:nvPr/>
        </p:nvGrpSpPr>
        <p:grpSpPr>
          <a:xfrm>
            <a:off x="0" y="1"/>
            <a:ext cx="12192000" cy="650875"/>
            <a:chOff x="0" y="1"/>
            <a:chExt cx="12192000" cy="650875"/>
          </a:xfrm>
        </p:grpSpPr>
        <p:sp>
          <p:nvSpPr>
            <p:cNvPr id="72" name="矩形 71"/>
            <p:cNvSpPr/>
            <p:nvPr>
              <p:custDataLst>
                <p:tags r:id="rId2"/>
              </p:custDataLst>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p:cNvGrpSpPr/>
            <p:nvPr/>
          </p:nvGrpSpPr>
          <p:grpSpPr>
            <a:xfrm>
              <a:off x="4007831" y="159473"/>
              <a:ext cx="7050894" cy="368300"/>
              <a:chOff x="3664931" y="299173"/>
              <a:chExt cx="7050894" cy="368300"/>
            </a:xfrm>
          </p:grpSpPr>
          <p:sp>
            <p:nvSpPr>
              <p:cNvPr id="76" name="文本框 75"/>
              <p:cNvSpPr txBox="1"/>
              <p:nvPr>
                <p:custDataLst>
                  <p:tags r:id="rId3"/>
                </p:custDataLst>
              </p:nvPr>
            </p:nvSpPr>
            <p:spPr>
              <a:xfrm>
                <a:off x="522350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原型</a:t>
                </a:r>
                <a:r>
                  <a:rPr lang="zh-CN" altLang="en-US" b="1" dirty="0">
                    <a:solidFill>
                      <a:schemeClr val="bg1"/>
                    </a:solidFill>
                    <a:latin typeface="思源黑体 CN Regular" panose="020B0500000000000000" pitchFamily="34" charset="-122"/>
                    <a:ea typeface="思源黑体 CN Regular" panose="020B0500000000000000" pitchFamily="34" charset="-122"/>
                  </a:rPr>
                  <a:t>展示</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7" name="文本框 76"/>
              <p:cNvSpPr txBox="1"/>
              <p:nvPr>
                <p:custDataLst>
                  <p:tags r:id="rId4"/>
                </p:custDataLst>
              </p:nvPr>
            </p:nvSpPr>
            <p:spPr>
              <a:xfrm>
                <a:off x="695098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概要设计</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9" name="文本框 78"/>
              <p:cNvSpPr txBox="1"/>
              <p:nvPr>
                <p:custDataLst>
                  <p:tags r:id="rId5"/>
                </p:custDataLst>
              </p:nvPr>
            </p:nvSpPr>
            <p:spPr>
              <a:xfrm>
                <a:off x="10405945" y="299173"/>
                <a:ext cx="309880" cy="368300"/>
              </a:xfrm>
              <a:prstGeom prst="rect">
                <a:avLst/>
              </a:prstGeom>
              <a:noFill/>
            </p:spPr>
            <p:txBody>
              <a:bodyPr wrap="none" rtlCol="0">
                <a:spAutoFit/>
              </a:bodyPr>
              <a:lstStyle/>
              <a:p>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80" name="文本框 79"/>
              <p:cNvSpPr txBox="1"/>
              <p:nvPr>
                <p:custDataLst>
                  <p:tags r:id="rId6"/>
                </p:custDataLst>
              </p:nvPr>
            </p:nvSpPr>
            <p:spPr>
              <a:xfrm>
                <a:off x="3664931" y="299173"/>
                <a:ext cx="1217930" cy="368300"/>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项目概述</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81" name="直接连接符 80"/>
              <p:cNvCxnSpPr/>
              <p:nvPr>
                <p:custDataLst>
                  <p:tags r:id="rId7"/>
                </p:custDataLst>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custDataLst>
                  <p:tags r:id="rId8"/>
                </p:custDataLst>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9"/>
                </p:custDataLst>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custDataLst>
                  <p:tags r:id="rId10"/>
                </p:custDataLst>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4" name="等腰三角形 73"/>
            <p:cNvSpPr/>
            <p:nvPr>
              <p:custDataLst>
                <p:tags r:id="rId11"/>
              </p:custDataLst>
            </p:nvPr>
          </p:nvSpPr>
          <p:spPr>
            <a:xfrm>
              <a:off x="7428405" y="501650"/>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1" y="-1"/>
            <a:ext cx="4578845" cy="6858001"/>
          </a:xfrm>
          <a:prstGeom prst="rect">
            <a:avLst/>
          </a:prstGeom>
          <a:solidFill>
            <a:srgbClr val="0E419C"/>
          </a:solidFill>
          <a:ln>
            <a:noFill/>
          </a:ln>
          <a:effectLst>
            <a:outerShdw blurRad="762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sp>
        <p:nvSpPr>
          <p:cNvPr id="7" name="文本框 6"/>
          <p:cNvSpPr txBox="1"/>
          <p:nvPr/>
        </p:nvSpPr>
        <p:spPr>
          <a:xfrm>
            <a:off x="1487488" y="2553785"/>
            <a:ext cx="1569660" cy="830997"/>
          </a:xfrm>
          <a:prstGeom prst="rect">
            <a:avLst/>
          </a:prstGeom>
          <a:noFill/>
        </p:spPr>
        <p:txBody>
          <a:bodyPr wrap="none" rtlCol="0">
            <a:spAutoFit/>
          </a:bodyPr>
          <a:lstStyle/>
          <a:p>
            <a:r>
              <a:rPr lang="zh-CN" altLang="en-US" sz="4800" spc="600" dirty="0">
                <a:solidFill>
                  <a:schemeClr val="bg1"/>
                </a:solidFill>
                <a:effectLst>
                  <a:outerShdw blurRad="50800" dist="38100" algn="l" rotWithShape="0">
                    <a:prstClr val="black">
                      <a:alpha val="40000"/>
                    </a:prstClr>
                  </a:outerShdw>
                </a:effectLst>
                <a:cs typeface="+mn-ea"/>
                <a:sym typeface="+mn-lt"/>
              </a:rPr>
              <a:t>目录</a:t>
            </a:r>
            <a:endParaRPr lang="zh-CN" altLang="en-US" sz="4800" spc="600" dirty="0">
              <a:solidFill>
                <a:schemeClr val="bg1"/>
              </a:solidFill>
              <a:effectLst>
                <a:outerShdw blurRad="50800" dist="38100" algn="l" rotWithShape="0">
                  <a:prstClr val="black">
                    <a:alpha val="40000"/>
                  </a:prstClr>
                </a:outerShdw>
              </a:effectLst>
              <a:cs typeface="+mn-ea"/>
              <a:sym typeface="+mn-lt"/>
            </a:endParaRPr>
          </a:p>
        </p:txBody>
      </p:sp>
      <p:sp>
        <p:nvSpPr>
          <p:cNvPr id="8" name="文本框 7"/>
          <p:cNvSpPr txBox="1"/>
          <p:nvPr/>
        </p:nvSpPr>
        <p:spPr>
          <a:xfrm>
            <a:off x="1487488" y="3501008"/>
            <a:ext cx="1787669" cy="307777"/>
          </a:xfrm>
          <a:prstGeom prst="rect">
            <a:avLst/>
          </a:prstGeom>
          <a:noFill/>
        </p:spPr>
        <p:txBody>
          <a:bodyPr wrap="none" rtlCol="0">
            <a:spAutoFit/>
          </a:bodyPr>
          <a:lstStyle/>
          <a:p>
            <a:r>
              <a:rPr lang="en-US" altLang="zh-CN" sz="1400" spc="600" dirty="0">
                <a:solidFill>
                  <a:schemeClr val="bg1"/>
                </a:solidFill>
                <a:cs typeface="+mn-ea"/>
                <a:sym typeface="+mn-lt"/>
              </a:rPr>
              <a:t>CONTENTS</a:t>
            </a:r>
            <a:endParaRPr lang="zh-CN" altLang="en-US" sz="1400" spc="600" dirty="0">
              <a:solidFill>
                <a:schemeClr val="bg1"/>
              </a:solidFill>
              <a:cs typeface="+mn-ea"/>
              <a:sym typeface="+mn-lt"/>
            </a:endParaRPr>
          </a:p>
        </p:txBody>
      </p:sp>
      <p:sp>
        <p:nvSpPr>
          <p:cNvPr id="13" name="任意多边形: 形状 12"/>
          <p:cNvSpPr/>
          <p:nvPr/>
        </p:nvSpPr>
        <p:spPr>
          <a:xfrm>
            <a:off x="983433" y="2346008"/>
            <a:ext cx="2592288" cy="1321975"/>
          </a:xfrm>
          <a:custGeom>
            <a:avLst/>
            <a:gdLst>
              <a:gd name="connsiteX0" fmla="*/ 0 w 7010400"/>
              <a:gd name="connsiteY0" fmla="*/ 0 h 1981384"/>
              <a:gd name="connsiteX1" fmla="*/ 7010400 w 7010400"/>
              <a:gd name="connsiteY1" fmla="*/ 0 h 1981384"/>
              <a:gd name="connsiteX2" fmla="*/ 7010400 w 7010400"/>
              <a:gd name="connsiteY2" fmla="*/ 1981384 h 1981384"/>
              <a:gd name="connsiteX3" fmla="*/ 6495669 w 7010400"/>
              <a:gd name="connsiteY3" fmla="*/ 1981384 h 1981384"/>
              <a:gd name="connsiteX4" fmla="*/ 6495669 w 7010400"/>
              <a:gd name="connsiteY4" fmla="*/ 1712044 h 1981384"/>
              <a:gd name="connsiteX5" fmla="*/ 514731 w 7010400"/>
              <a:gd name="connsiteY5" fmla="*/ 1712044 h 1981384"/>
              <a:gd name="connsiteX6" fmla="*/ 514731 w 7010400"/>
              <a:gd name="connsiteY6" fmla="*/ 1981384 h 1981384"/>
              <a:gd name="connsiteX7" fmla="*/ 0 w 7010400"/>
              <a:gd name="connsiteY7" fmla="*/ 1981384 h 1981384"/>
              <a:gd name="connsiteX0-1" fmla="*/ 0 w 7010400"/>
              <a:gd name="connsiteY0-2" fmla="*/ 0 h 1981384"/>
              <a:gd name="connsiteX1-3" fmla="*/ 7010400 w 7010400"/>
              <a:gd name="connsiteY1-4" fmla="*/ 0 h 1981384"/>
              <a:gd name="connsiteX2-5" fmla="*/ 7010400 w 7010400"/>
              <a:gd name="connsiteY2-6" fmla="*/ 1981384 h 1981384"/>
              <a:gd name="connsiteX3-7" fmla="*/ 6495669 w 7010400"/>
              <a:gd name="connsiteY3-8" fmla="*/ 1981384 h 1981384"/>
              <a:gd name="connsiteX4-9" fmla="*/ 6495669 w 7010400"/>
              <a:gd name="connsiteY4-10" fmla="*/ 1712044 h 1981384"/>
              <a:gd name="connsiteX5-11" fmla="*/ 514731 w 7010400"/>
              <a:gd name="connsiteY5-12" fmla="*/ 1981384 h 1981384"/>
              <a:gd name="connsiteX6-13" fmla="*/ 0 w 7010400"/>
              <a:gd name="connsiteY6-14" fmla="*/ 1981384 h 1981384"/>
              <a:gd name="connsiteX7-15" fmla="*/ 0 w 7010400"/>
              <a:gd name="connsiteY7-16" fmla="*/ 0 h 1981384"/>
              <a:gd name="connsiteX0-17" fmla="*/ 6495669 w 7010400"/>
              <a:gd name="connsiteY0-18" fmla="*/ 1712044 h 1981384"/>
              <a:gd name="connsiteX1-19" fmla="*/ 514731 w 7010400"/>
              <a:gd name="connsiteY1-20" fmla="*/ 1981384 h 1981384"/>
              <a:gd name="connsiteX2-21" fmla="*/ 0 w 7010400"/>
              <a:gd name="connsiteY2-22" fmla="*/ 1981384 h 1981384"/>
              <a:gd name="connsiteX3-23" fmla="*/ 0 w 7010400"/>
              <a:gd name="connsiteY3-24" fmla="*/ 0 h 1981384"/>
              <a:gd name="connsiteX4-25" fmla="*/ 7010400 w 7010400"/>
              <a:gd name="connsiteY4-26" fmla="*/ 0 h 1981384"/>
              <a:gd name="connsiteX5-27" fmla="*/ 7010400 w 7010400"/>
              <a:gd name="connsiteY5-28" fmla="*/ 1981384 h 1981384"/>
              <a:gd name="connsiteX6-29" fmla="*/ 6495669 w 7010400"/>
              <a:gd name="connsiteY6-30" fmla="*/ 1981384 h 1981384"/>
              <a:gd name="connsiteX7-31" fmla="*/ 6587109 w 7010400"/>
              <a:gd name="connsiteY7-32" fmla="*/ 1803484 h 1981384"/>
              <a:gd name="connsiteX0-33" fmla="*/ 577469 w 7010400"/>
              <a:gd name="connsiteY0-34" fmla="*/ 3629744 h 3629744"/>
              <a:gd name="connsiteX1-35" fmla="*/ 514731 w 7010400"/>
              <a:gd name="connsiteY1-36" fmla="*/ 1981384 h 3629744"/>
              <a:gd name="connsiteX2-37" fmla="*/ 0 w 7010400"/>
              <a:gd name="connsiteY2-38" fmla="*/ 1981384 h 3629744"/>
              <a:gd name="connsiteX3-39" fmla="*/ 0 w 7010400"/>
              <a:gd name="connsiteY3-40" fmla="*/ 0 h 3629744"/>
              <a:gd name="connsiteX4-41" fmla="*/ 7010400 w 7010400"/>
              <a:gd name="connsiteY4-42" fmla="*/ 0 h 3629744"/>
              <a:gd name="connsiteX5-43" fmla="*/ 7010400 w 7010400"/>
              <a:gd name="connsiteY5-44" fmla="*/ 1981384 h 3629744"/>
              <a:gd name="connsiteX6-45" fmla="*/ 6495669 w 7010400"/>
              <a:gd name="connsiteY6-46" fmla="*/ 1981384 h 3629744"/>
              <a:gd name="connsiteX7-47" fmla="*/ 6587109 w 7010400"/>
              <a:gd name="connsiteY7-48" fmla="*/ 1803484 h 3629744"/>
              <a:gd name="connsiteX0-49" fmla="*/ 514731 w 7010400"/>
              <a:gd name="connsiteY0-50" fmla="*/ 1981384 h 1981384"/>
              <a:gd name="connsiteX1-51" fmla="*/ 0 w 7010400"/>
              <a:gd name="connsiteY1-52" fmla="*/ 1981384 h 1981384"/>
              <a:gd name="connsiteX2-53" fmla="*/ 0 w 7010400"/>
              <a:gd name="connsiteY2-54" fmla="*/ 0 h 1981384"/>
              <a:gd name="connsiteX3-55" fmla="*/ 7010400 w 7010400"/>
              <a:gd name="connsiteY3-56" fmla="*/ 0 h 1981384"/>
              <a:gd name="connsiteX4-57" fmla="*/ 7010400 w 7010400"/>
              <a:gd name="connsiteY4-58" fmla="*/ 1981384 h 1981384"/>
              <a:gd name="connsiteX5-59" fmla="*/ 6495669 w 7010400"/>
              <a:gd name="connsiteY5-60" fmla="*/ 1981384 h 1981384"/>
              <a:gd name="connsiteX6-61" fmla="*/ 6587109 w 7010400"/>
              <a:gd name="connsiteY6-62" fmla="*/ 1803484 h 1981384"/>
              <a:gd name="connsiteX0-63" fmla="*/ 514731 w 7010400"/>
              <a:gd name="connsiteY0-64" fmla="*/ 1981384 h 1981384"/>
              <a:gd name="connsiteX1-65" fmla="*/ 0 w 7010400"/>
              <a:gd name="connsiteY1-66" fmla="*/ 1981384 h 1981384"/>
              <a:gd name="connsiteX2-67" fmla="*/ 0 w 7010400"/>
              <a:gd name="connsiteY2-68" fmla="*/ 0 h 1981384"/>
              <a:gd name="connsiteX3-69" fmla="*/ 7010400 w 7010400"/>
              <a:gd name="connsiteY3-70" fmla="*/ 0 h 1981384"/>
              <a:gd name="connsiteX4-71" fmla="*/ 7010400 w 7010400"/>
              <a:gd name="connsiteY4-72" fmla="*/ 1981384 h 1981384"/>
              <a:gd name="connsiteX5-73" fmla="*/ 6495669 w 7010400"/>
              <a:gd name="connsiteY5-74" fmla="*/ 1981384 h 1981384"/>
              <a:gd name="connsiteX0-75" fmla="*/ 1349388 w 7010400"/>
              <a:gd name="connsiteY0-76" fmla="*/ 1986143 h 1986143"/>
              <a:gd name="connsiteX1-77" fmla="*/ 0 w 7010400"/>
              <a:gd name="connsiteY1-78" fmla="*/ 1981384 h 1986143"/>
              <a:gd name="connsiteX2-79" fmla="*/ 0 w 7010400"/>
              <a:gd name="connsiteY2-80" fmla="*/ 0 h 1986143"/>
              <a:gd name="connsiteX3-81" fmla="*/ 7010400 w 7010400"/>
              <a:gd name="connsiteY3-82" fmla="*/ 0 h 1986143"/>
              <a:gd name="connsiteX4-83" fmla="*/ 7010400 w 7010400"/>
              <a:gd name="connsiteY4-84" fmla="*/ 1981384 h 1986143"/>
              <a:gd name="connsiteX5-85" fmla="*/ 6495669 w 7010400"/>
              <a:gd name="connsiteY5-86" fmla="*/ 1981384 h 1986143"/>
              <a:gd name="connsiteX0-87" fmla="*/ 1349388 w 7010400"/>
              <a:gd name="connsiteY0-88" fmla="*/ 1976626 h 1981384"/>
              <a:gd name="connsiteX1-89" fmla="*/ 0 w 7010400"/>
              <a:gd name="connsiteY1-90" fmla="*/ 1981384 h 1981384"/>
              <a:gd name="connsiteX2-91" fmla="*/ 0 w 7010400"/>
              <a:gd name="connsiteY2-92" fmla="*/ 0 h 1981384"/>
              <a:gd name="connsiteX3-93" fmla="*/ 7010400 w 7010400"/>
              <a:gd name="connsiteY3-94" fmla="*/ 0 h 1981384"/>
              <a:gd name="connsiteX4-95" fmla="*/ 7010400 w 7010400"/>
              <a:gd name="connsiteY4-96" fmla="*/ 1981384 h 1981384"/>
              <a:gd name="connsiteX5-97" fmla="*/ 6495669 w 7010400"/>
              <a:gd name="connsiteY5-98" fmla="*/ 1981384 h 1981384"/>
              <a:gd name="connsiteX0-99" fmla="*/ 1349388 w 7010400"/>
              <a:gd name="connsiteY0-100" fmla="*/ 1981385 h 1981385"/>
              <a:gd name="connsiteX1-101" fmla="*/ 0 w 7010400"/>
              <a:gd name="connsiteY1-102" fmla="*/ 1981384 h 1981385"/>
              <a:gd name="connsiteX2-103" fmla="*/ 0 w 7010400"/>
              <a:gd name="connsiteY2-104" fmla="*/ 0 h 1981385"/>
              <a:gd name="connsiteX3-105" fmla="*/ 7010400 w 7010400"/>
              <a:gd name="connsiteY3-106" fmla="*/ 0 h 1981385"/>
              <a:gd name="connsiteX4-107" fmla="*/ 7010400 w 7010400"/>
              <a:gd name="connsiteY4-108" fmla="*/ 1981384 h 1981385"/>
              <a:gd name="connsiteX5-109" fmla="*/ 6495669 w 7010400"/>
              <a:gd name="connsiteY5-110" fmla="*/ 1981384 h 1981385"/>
              <a:gd name="connsiteX0-111" fmla="*/ 1349388 w 7010400"/>
              <a:gd name="connsiteY0-112" fmla="*/ 1981385 h 1981385"/>
              <a:gd name="connsiteX1-113" fmla="*/ 0 w 7010400"/>
              <a:gd name="connsiteY1-114" fmla="*/ 1981384 h 1981385"/>
              <a:gd name="connsiteX2-115" fmla="*/ 0 w 7010400"/>
              <a:gd name="connsiteY2-116" fmla="*/ 0 h 1981385"/>
              <a:gd name="connsiteX3-117" fmla="*/ 7010400 w 7010400"/>
              <a:gd name="connsiteY3-118" fmla="*/ 0 h 1981385"/>
              <a:gd name="connsiteX4-119" fmla="*/ 7010400 w 7010400"/>
              <a:gd name="connsiteY4-120" fmla="*/ 1981384 h 1981385"/>
              <a:gd name="connsiteX5-121" fmla="*/ 5733943 w 7010400"/>
              <a:gd name="connsiteY5-122" fmla="*/ 1971866 h 1981385"/>
              <a:gd name="connsiteX0-123" fmla="*/ 1349388 w 7010400"/>
              <a:gd name="connsiteY0-124" fmla="*/ 1981385 h 1981385"/>
              <a:gd name="connsiteX1-125" fmla="*/ 0 w 7010400"/>
              <a:gd name="connsiteY1-126" fmla="*/ 1981384 h 1981385"/>
              <a:gd name="connsiteX2-127" fmla="*/ 0 w 7010400"/>
              <a:gd name="connsiteY2-128" fmla="*/ 0 h 1981385"/>
              <a:gd name="connsiteX3-129" fmla="*/ 7010400 w 7010400"/>
              <a:gd name="connsiteY3-130" fmla="*/ 0 h 1981385"/>
              <a:gd name="connsiteX4-131" fmla="*/ 7010400 w 7010400"/>
              <a:gd name="connsiteY4-132" fmla="*/ 1981384 h 1981385"/>
              <a:gd name="connsiteX5-133" fmla="*/ 5733943 w 7010400"/>
              <a:gd name="connsiteY5-134" fmla="*/ 1981384 h 1981385"/>
              <a:gd name="connsiteX0-1-1" fmla="*/ 1500505 w 7010400"/>
              <a:gd name="connsiteY0-2-2" fmla="*/ 1981385 h 1981385"/>
              <a:gd name="connsiteX1-3-3" fmla="*/ 0 w 7010400"/>
              <a:gd name="connsiteY1-4-4" fmla="*/ 1981384 h 1981385"/>
              <a:gd name="connsiteX2-5-5" fmla="*/ 0 w 7010400"/>
              <a:gd name="connsiteY2-6-6" fmla="*/ 0 h 1981385"/>
              <a:gd name="connsiteX3-7-7" fmla="*/ 7010400 w 7010400"/>
              <a:gd name="connsiteY3-8-8" fmla="*/ 0 h 1981385"/>
              <a:gd name="connsiteX4-9-9" fmla="*/ 7010400 w 7010400"/>
              <a:gd name="connsiteY4-10-10" fmla="*/ 1981384 h 1981385"/>
              <a:gd name="connsiteX5-11-11" fmla="*/ 5733943 w 7010400"/>
              <a:gd name="connsiteY5-12-12" fmla="*/ 1981384 h 1981385"/>
            </a:gdLst>
            <a:ahLst/>
            <a:cxnLst>
              <a:cxn ang="0">
                <a:pos x="connsiteX0-1-1" y="connsiteY0-2-2"/>
              </a:cxn>
              <a:cxn ang="0">
                <a:pos x="connsiteX1-3-3" y="connsiteY1-4-4"/>
              </a:cxn>
              <a:cxn ang="0">
                <a:pos x="connsiteX2-5-5" y="connsiteY2-6-6"/>
              </a:cxn>
              <a:cxn ang="0">
                <a:pos x="connsiteX3-7-7" y="connsiteY3-8-8"/>
              </a:cxn>
              <a:cxn ang="0">
                <a:pos x="connsiteX4-9-9" y="connsiteY4-10-10"/>
              </a:cxn>
              <a:cxn ang="0">
                <a:pos x="connsiteX5-11-11" y="connsiteY5-12-12"/>
              </a:cxn>
            </a:cxnLst>
            <a:rect l="l" t="t" r="r" b="b"/>
            <a:pathLst>
              <a:path w="7010400" h="1981385">
                <a:moveTo>
                  <a:pt x="1500505" y="1981385"/>
                </a:moveTo>
                <a:lnTo>
                  <a:pt x="0" y="1981384"/>
                </a:lnTo>
                <a:lnTo>
                  <a:pt x="0" y="0"/>
                </a:lnTo>
                <a:lnTo>
                  <a:pt x="7010400" y="0"/>
                </a:lnTo>
                <a:lnTo>
                  <a:pt x="7010400" y="1981384"/>
                </a:lnTo>
                <a:lnTo>
                  <a:pt x="5733943" y="1981384"/>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cs typeface="+mn-ea"/>
              <a:sym typeface="+mn-lt"/>
            </a:endParaRPr>
          </a:p>
        </p:txBody>
      </p:sp>
      <p:grpSp>
        <p:nvGrpSpPr>
          <p:cNvPr id="58" name="组合 57"/>
          <p:cNvGrpSpPr/>
          <p:nvPr/>
        </p:nvGrpSpPr>
        <p:grpSpPr>
          <a:xfrm>
            <a:off x="5504815" y="4609465"/>
            <a:ext cx="5018405" cy="863600"/>
            <a:chOff x="7695" y="6698"/>
            <a:chExt cx="7903" cy="1360"/>
          </a:xfrm>
        </p:grpSpPr>
        <p:sp>
          <p:nvSpPr>
            <p:cNvPr id="30" name="矩形: 圆角 29"/>
            <p:cNvSpPr/>
            <p:nvPr/>
          </p:nvSpPr>
          <p:spPr>
            <a:xfrm>
              <a:off x="7695" y="6698"/>
              <a:ext cx="7903" cy="1360"/>
            </a:xfrm>
            <a:prstGeom prst="roundRect">
              <a:avLst>
                <a:gd name="adj" fmla="val 50000"/>
              </a:avLst>
            </a:prstGeom>
            <a:noFill/>
            <a:ln>
              <a:gradFill flip="none" rotWithShape="1">
                <a:gsLst>
                  <a:gs pos="0">
                    <a:srgbClr val="133789"/>
                  </a:gs>
                  <a:gs pos="70000">
                    <a:srgbClr val="2A7DDA">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1" name="组合 50"/>
            <p:cNvGrpSpPr/>
            <p:nvPr/>
          </p:nvGrpSpPr>
          <p:grpSpPr>
            <a:xfrm>
              <a:off x="7901" y="6792"/>
              <a:ext cx="6464" cy="1076"/>
              <a:chOff x="7901" y="6792"/>
              <a:chExt cx="6464" cy="1076"/>
            </a:xfrm>
          </p:grpSpPr>
          <p:sp>
            <p:nvSpPr>
              <p:cNvPr id="31" name="文本框 30"/>
              <p:cNvSpPr txBox="1"/>
              <p:nvPr/>
            </p:nvSpPr>
            <p:spPr>
              <a:xfrm>
                <a:off x="7901" y="6792"/>
                <a:ext cx="1340" cy="919"/>
              </a:xfrm>
              <a:prstGeom prst="rect">
                <a:avLst/>
              </a:prstGeom>
              <a:noFill/>
            </p:spPr>
            <p:txBody>
              <a:bodyPr wrap="square" anchor="ctr">
                <a:spAutoFit/>
              </a:bodyPr>
              <a:lstStyle>
                <a:defPPr>
                  <a:defRPr lang="zh-CN"/>
                </a:defPPr>
                <a:lvl1pPr>
                  <a:defRPr sz="3200">
                    <a:gradFill flip="none" rotWithShape="1">
                      <a:gsLst>
                        <a:gs pos="0">
                          <a:srgbClr val="0070C0"/>
                        </a:gs>
                        <a:gs pos="100000">
                          <a:srgbClr val="133789"/>
                        </a:gs>
                      </a:gsLst>
                      <a:lin ang="10800000" scaled="1"/>
                      <a:tileRect/>
                    </a:gradFill>
                    <a:latin typeface="思源黑体 CN Bold" panose="020B0800000000000000" pitchFamily="34" charset="-122"/>
                    <a:ea typeface="思源黑体 CN Bold" panose="020B0800000000000000" pitchFamily="34" charset="-122"/>
                  </a:defRPr>
                </a:lvl1pPr>
              </a:lstStyle>
              <a:p>
                <a:pPr algn="ctr"/>
                <a:r>
                  <a:rPr lang="en-US" altLang="zh-CN">
                    <a:latin typeface="+mn-lt"/>
                    <a:ea typeface="+mn-ea"/>
                    <a:cs typeface="+mn-ea"/>
                    <a:sym typeface="+mn-lt"/>
                  </a:rPr>
                  <a:t>7</a:t>
                </a:r>
                <a:endParaRPr lang="zh-CN" altLang="en-US">
                  <a:latin typeface="+mn-lt"/>
                  <a:ea typeface="+mn-ea"/>
                  <a:cs typeface="+mn-ea"/>
                  <a:sym typeface="+mn-lt"/>
                </a:endParaRPr>
              </a:p>
            </p:txBody>
          </p:sp>
          <p:grpSp>
            <p:nvGrpSpPr>
              <p:cNvPr id="50" name="组合 49"/>
              <p:cNvGrpSpPr/>
              <p:nvPr/>
            </p:nvGrpSpPr>
            <p:grpSpPr>
              <a:xfrm>
                <a:off x="9241" y="6828"/>
                <a:ext cx="5124" cy="1040"/>
                <a:chOff x="9241" y="6828"/>
                <a:chExt cx="5124" cy="1040"/>
              </a:xfrm>
            </p:grpSpPr>
            <p:sp>
              <p:nvSpPr>
                <p:cNvPr id="33" name="文本框 32"/>
                <p:cNvSpPr txBox="1"/>
                <p:nvPr/>
              </p:nvSpPr>
              <p:spPr>
                <a:xfrm>
                  <a:off x="9241" y="6828"/>
                  <a:ext cx="4643" cy="822"/>
                </a:xfrm>
                <a:prstGeom prst="rect">
                  <a:avLst/>
                </a:prstGeom>
                <a:noFill/>
              </p:spPr>
              <p:txBody>
                <a:bodyPr wrap="square" rtlCol="0">
                  <a:spAutoFit/>
                </a:bodyPr>
                <a:lstStyle/>
                <a:p>
                  <a:pPr algn="l"/>
                  <a:r>
                    <a:rPr lang="zh-CN" altLang="en-US" sz="2800" spc="600" dirty="0">
                      <a:solidFill>
                        <a:srgbClr val="0E419C"/>
                      </a:solidFill>
                      <a:cs typeface="+mn-ea"/>
                      <a:sym typeface="+mn-lt"/>
                    </a:rPr>
                    <a:t>数据库</a:t>
                  </a:r>
                  <a:r>
                    <a:rPr lang="zh-CN" altLang="en-US" sz="2800" spc="600" dirty="0">
                      <a:solidFill>
                        <a:srgbClr val="0E419C"/>
                      </a:solidFill>
                      <a:cs typeface="+mn-ea"/>
                      <a:sym typeface="+mn-lt"/>
                    </a:rPr>
                    <a:t>设计</a:t>
                  </a:r>
                  <a:endParaRPr lang="zh-CN" altLang="en-US" sz="2800" spc="600" dirty="0">
                    <a:solidFill>
                      <a:srgbClr val="0E419C"/>
                    </a:solidFill>
                    <a:cs typeface="+mn-ea"/>
                    <a:sym typeface="+mn-lt"/>
                  </a:endParaRPr>
                </a:p>
              </p:txBody>
            </p:sp>
            <p:sp>
              <p:nvSpPr>
                <p:cNvPr id="32" name="文本框 31"/>
                <p:cNvSpPr txBox="1"/>
                <p:nvPr/>
              </p:nvSpPr>
              <p:spPr>
                <a:xfrm>
                  <a:off x="9241" y="7434"/>
                  <a:ext cx="5124" cy="434"/>
                </a:xfrm>
                <a:prstGeom prst="rect">
                  <a:avLst/>
                </a:prstGeom>
                <a:noFill/>
              </p:spPr>
              <p:txBody>
                <a:bodyPr wrap="square" rtlCol="0">
                  <a:spAutoFit/>
                </a:bodyPr>
                <a:lstStyle/>
                <a:p>
                  <a:r>
                    <a:rPr lang="en-US" altLang="zh-CN" sz="1200" spc="300" dirty="0">
                      <a:solidFill>
                        <a:schemeClr val="bg1">
                          <a:lumMod val="75000"/>
                        </a:schemeClr>
                      </a:solidFill>
                    </a:rPr>
                    <a:t>Feasibility analysis</a:t>
                  </a:r>
                  <a:endParaRPr lang="en-US" altLang="zh-CN" sz="1200" spc="300" dirty="0">
                    <a:solidFill>
                      <a:schemeClr val="bg1">
                        <a:lumMod val="75000"/>
                      </a:schemeClr>
                    </a:solidFill>
                  </a:endParaRPr>
                </a:p>
              </p:txBody>
            </p:sp>
          </p:grpSp>
        </p:grpSp>
      </p:grpSp>
      <p:grpSp>
        <p:nvGrpSpPr>
          <p:cNvPr id="57" name="组合 56"/>
          <p:cNvGrpSpPr/>
          <p:nvPr/>
        </p:nvGrpSpPr>
        <p:grpSpPr>
          <a:xfrm>
            <a:off x="5520055" y="3255010"/>
            <a:ext cx="5018405" cy="880110"/>
            <a:chOff x="7582" y="2642"/>
            <a:chExt cx="7903" cy="1386"/>
          </a:xfrm>
        </p:grpSpPr>
        <p:sp>
          <p:nvSpPr>
            <p:cNvPr id="26" name="矩形: 圆角 25"/>
            <p:cNvSpPr/>
            <p:nvPr/>
          </p:nvSpPr>
          <p:spPr>
            <a:xfrm>
              <a:off x="7582" y="2642"/>
              <a:ext cx="7903" cy="1360"/>
            </a:xfrm>
            <a:prstGeom prst="roundRect">
              <a:avLst>
                <a:gd name="adj" fmla="val 50000"/>
              </a:avLst>
            </a:prstGeom>
            <a:noFill/>
            <a:ln>
              <a:gradFill flip="none" rotWithShape="1">
                <a:gsLst>
                  <a:gs pos="0">
                    <a:srgbClr val="133789"/>
                  </a:gs>
                  <a:gs pos="70000">
                    <a:srgbClr val="2A7DDA">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2" name="组合 51"/>
            <p:cNvGrpSpPr/>
            <p:nvPr/>
          </p:nvGrpSpPr>
          <p:grpSpPr>
            <a:xfrm>
              <a:off x="7901" y="2803"/>
              <a:ext cx="5783" cy="1015"/>
              <a:chOff x="7901" y="2803"/>
              <a:chExt cx="5783" cy="1015"/>
            </a:xfrm>
          </p:grpSpPr>
          <p:sp>
            <p:nvSpPr>
              <p:cNvPr id="27" name="文本框 26"/>
              <p:cNvSpPr txBox="1"/>
              <p:nvPr/>
            </p:nvSpPr>
            <p:spPr>
              <a:xfrm>
                <a:off x="7901" y="2899"/>
                <a:ext cx="1340" cy="919"/>
              </a:xfrm>
              <a:prstGeom prst="rect">
                <a:avLst/>
              </a:prstGeom>
              <a:noFill/>
            </p:spPr>
            <p:txBody>
              <a:bodyPr wrap="square" anchor="ctr">
                <a:spAutoFit/>
              </a:bodyPr>
              <a:lstStyle>
                <a:defPPr>
                  <a:defRPr lang="zh-CN"/>
                </a:defPPr>
                <a:lvl1pPr>
                  <a:defRPr sz="3200">
                    <a:gradFill flip="none" rotWithShape="1">
                      <a:gsLst>
                        <a:gs pos="0">
                          <a:srgbClr val="0070C0"/>
                        </a:gs>
                        <a:gs pos="100000">
                          <a:srgbClr val="133789"/>
                        </a:gs>
                      </a:gsLst>
                      <a:lin ang="10800000" scaled="1"/>
                      <a:tileRect/>
                    </a:gradFill>
                    <a:latin typeface="思源黑体 CN Bold" panose="020B0800000000000000" pitchFamily="34" charset="-122"/>
                    <a:ea typeface="思源黑体 CN Bold" panose="020B0800000000000000" pitchFamily="34" charset="-122"/>
                  </a:defRPr>
                </a:lvl1pPr>
              </a:lstStyle>
              <a:p>
                <a:pPr algn="ctr"/>
                <a:r>
                  <a:rPr lang="en-US" altLang="zh-CN">
                    <a:latin typeface="+mn-lt"/>
                    <a:ea typeface="+mn-ea"/>
                    <a:cs typeface="+mn-ea"/>
                    <a:sym typeface="+mn-lt"/>
                  </a:rPr>
                  <a:t>6</a:t>
                </a:r>
                <a:endParaRPr lang="en-US" altLang="zh-CN">
                  <a:latin typeface="+mn-lt"/>
                  <a:ea typeface="+mn-ea"/>
                  <a:cs typeface="+mn-ea"/>
                  <a:sym typeface="+mn-lt"/>
                </a:endParaRPr>
              </a:p>
            </p:txBody>
          </p:sp>
          <p:sp>
            <p:nvSpPr>
              <p:cNvPr id="35" name="文本框 34"/>
              <p:cNvSpPr txBox="1"/>
              <p:nvPr/>
            </p:nvSpPr>
            <p:spPr>
              <a:xfrm>
                <a:off x="9104" y="2803"/>
                <a:ext cx="4580" cy="822"/>
              </a:xfrm>
              <a:prstGeom prst="rect">
                <a:avLst/>
              </a:prstGeom>
              <a:noFill/>
            </p:spPr>
            <p:txBody>
              <a:bodyPr wrap="square" rtlCol="0">
                <a:spAutoFit/>
              </a:bodyPr>
              <a:lstStyle/>
              <a:p>
                <a:pPr algn="l"/>
                <a:r>
                  <a:rPr lang="zh-CN" altLang="x-none" sz="2800" spc="600" dirty="0">
                    <a:solidFill>
                      <a:srgbClr val="0E419C"/>
                    </a:solidFill>
                    <a:cs typeface="+mn-ea"/>
                    <a:sym typeface="+mn-lt"/>
                  </a:rPr>
                  <a:t>对象</a:t>
                </a:r>
                <a:r>
                  <a:rPr lang="zh-CN" altLang="x-none" sz="2800" spc="600" dirty="0">
                    <a:solidFill>
                      <a:srgbClr val="0E419C"/>
                    </a:solidFill>
                    <a:cs typeface="+mn-ea"/>
                    <a:sym typeface="+mn-lt"/>
                  </a:rPr>
                  <a:t>交互</a:t>
                </a:r>
                <a:endParaRPr lang="zh-CN" altLang="x-none" sz="2800" spc="600" dirty="0">
                  <a:solidFill>
                    <a:srgbClr val="0E419C"/>
                  </a:solidFill>
                  <a:cs typeface="+mn-ea"/>
                  <a:sym typeface="+mn-lt"/>
                </a:endParaRPr>
              </a:p>
            </p:txBody>
          </p:sp>
        </p:grpSp>
        <p:sp>
          <p:nvSpPr>
            <p:cNvPr id="37" name="文本框 36"/>
            <p:cNvSpPr txBox="1"/>
            <p:nvPr/>
          </p:nvSpPr>
          <p:spPr>
            <a:xfrm>
              <a:off x="9347" y="3594"/>
              <a:ext cx="5124" cy="434"/>
            </a:xfrm>
            <a:prstGeom prst="rect">
              <a:avLst/>
            </a:prstGeom>
            <a:noFill/>
          </p:spPr>
          <p:txBody>
            <a:bodyPr wrap="square" rtlCol="0">
              <a:spAutoFit/>
            </a:bodyPr>
            <a:lstStyle/>
            <a:p>
              <a:r>
                <a:rPr lang="en-US" altLang="zh-CN" sz="1200" spc="300" dirty="0">
                  <a:solidFill>
                    <a:schemeClr val="bg1">
                      <a:lumMod val="75000"/>
                    </a:schemeClr>
                  </a:solidFill>
                </a:rPr>
                <a:t>outline </a:t>
              </a:r>
              <a:r>
                <a:rPr lang="en-US" altLang="zh-CN" sz="1200" spc="300" dirty="0">
                  <a:solidFill>
                    <a:schemeClr val="bg1">
                      <a:lumMod val="75000"/>
                    </a:schemeClr>
                  </a:solidFill>
                </a:rPr>
                <a:t>design</a:t>
              </a:r>
              <a:endParaRPr lang="en-US" altLang="zh-CN" sz="1200" spc="300" dirty="0">
                <a:solidFill>
                  <a:schemeClr val="bg1">
                    <a:lumMod val="75000"/>
                  </a:schemeClr>
                </a:solidFill>
              </a:endParaRPr>
            </a:p>
          </p:txBody>
        </p:sp>
      </p:grpSp>
      <p:pic>
        <p:nvPicPr>
          <p:cNvPr id="5" name="图片 4" descr="建筑"/>
          <p:cNvPicPr>
            <a:picLocks noChangeAspect="1"/>
          </p:cNvPicPr>
          <p:nvPr/>
        </p:nvPicPr>
        <p:blipFill>
          <a:blip r:embed="rId1"/>
          <a:stretch>
            <a:fillRect/>
          </a:stretch>
        </p:blipFill>
        <p:spPr>
          <a:xfrm>
            <a:off x="-11430" y="4187825"/>
            <a:ext cx="4592955" cy="2675890"/>
          </a:xfrm>
          <a:prstGeom prst="rect">
            <a:avLst/>
          </a:prstGeom>
        </p:spPr>
      </p:pic>
      <p:grpSp>
        <p:nvGrpSpPr>
          <p:cNvPr id="54" name="组合 53"/>
          <p:cNvGrpSpPr/>
          <p:nvPr/>
        </p:nvGrpSpPr>
        <p:grpSpPr>
          <a:xfrm>
            <a:off x="5504815" y="629920"/>
            <a:ext cx="5059045" cy="868045"/>
            <a:chOff x="10133" y="5044"/>
            <a:chExt cx="7967" cy="1367"/>
          </a:xfrm>
        </p:grpSpPr>
        <p:sp>
          <p:nvSpPr>
            <p:cNvPr id="11" name="矩形: 圆角 29"/>
            <p:cNvSpPr/>
            <p:nvPr>
              <p:custDataLst>
                <p:tags r:id="rId2"/>
              </p:custDataLst>
            </p:nvPr>
          </p:nvSpPr>
          <p:spPr>
            <a:xfrm>
              <a:off x="10157" y="5044"/>
              <a:ext cx="7943" cy="1367"/>
            </a:xfrm>
            <a:prstGeom prst="roundRect">
              <a:avLst>
                <a:gd name="adj" fmla="val 50000"/>
              </a:avLst>
            </a:prstGeom>
            <a:noFill/>
            <a:ln>
              <a:gradFill flip="none" rotWithShape="1">
                <a:gsLst>
                  <a:gs pos="0">
                    <a:srgbClr val="133789"/>
                  </a:gs>
                  <a:gs pos="70000">
                    <a:srgbClr val="2A7DDA">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3" name="组合 52"/>
            <p:cNvGrpSpPr/>
            <p:nvPr/>
          </p:nvGrpSpPr>
          <p:grpSpPr>
            <a:xfrm>
              <a:off x="10133" y="5143"/>
              <a:ext cx="6189" cy="1267"/>
              <a:chOff x="10133" y="5143"/>
              <a:chExt cx="6189" cy="1267"/>
            </a:xfrm>
          </p:grpSpPr>
          <p:sp>
            <p:nvSpPr>
              <p:cNvPr id="12" name="文本框 11"/>
              <p:cNvSpPr txBox="1"/>
              <p:nvPr>
                <p:custDataLst>
                  <p:tags r:id="rId3"/>
                </p:custDataLst>
              </p:nvPr>
            </p:nvSpPr>
            <p:spPr>
              <a:xfrm>
                <a:off x="10133" y="5235"/>
                <a:ext cx="1347" cy="919"/>
              </a:xfrm>
              <a:prstGeom prst="rect">
                <a:avLst/>
              </a:prstGeom>
              <a:noFill/>
            </p:spPr>
            <p:txBody>
              <a:bodyPr wrap="square" anchor="ctr">
                <a:spAutoFit/>
              </a:bodyPr>
              <a:lstStyle>
                <a:defPPr>
                  <a:defRPr lang="zh-CN"/>
                </a:defPPr>
                <a:lvl1pPr>
                  <a:defRPr sz="3200">
                    <a:gradFill flip="none" rotWithShape="1">
                      <a:gsLst>
                        <a:gs pos="0">
                          <a:srgbClr val="0070C0"/>
                        </a:gs>
                        <a:gs pos="100000">
                          <a:srgbClr val="133789"/>
                        </a:gs>
                      </a:gsLst>
                      <a:lin ang="10800000" scaled="1"/>
                      <a:tileRect/>
                    </a:gradFill>
                    <a:latin typeface="思源黑体 CN Bold" panose="020B0800000000000000" pitchFamily="34" charset="-122"/>
                    <a:ea typeface="思源黑体 CN Bold" panose="020B0800000000000000" pitchFamily="34" charset="-122"/>
                  </a:defRPr>
                </a:lvl1pPr>
              </a:lstStyle>
              <a:p>
                <a:pPr algn="ctr"/>
                <a:r>
                  <a:rPr lang="en-US" altLang="zh-CN">
                    <a:latin typeface="+mn-lt"/>
                    <a:ea typeface="+mn-ea"/>
                    <a:cs typeface="+mn-ea"/>
                    <a:sym typeface="+mn-lt"/>
                  </a:rPr>
                  <a:t>4</a:t>
                </a:r>
                <a:endParaRPr lang="zh-CN" altLang="en-US">
                  <a:latin typeface="+mn-lt"/>
                  <a:ea typeface="+mn-ea"/>
                  <a:cs typeface="+mn-ea"/>
                  <a:sym typeface="+mn-lt"/>
                </a:endParaRPr>
              </a:p>
            </p:txBody>
          </p:sp>
          <p:sp>
            <p:nvSpPr>
              <p:cNvPr id="14" name="文本框 13"/>
              <p:cNvSpPr txBox="1"/>
              <p:nvPr>
                <p:custDataLst>
                  <p:tags r:id="rId4"/>
                </p:custDataLst>
              </p:nvPr>
            </p:nvSpPr>
            <p:spPr>
              <a:xfrm>
                <a:off x="11182" y="5143"/>
                <a:ext cx="4666" cy="822"/>
              </a:xfrm>
              <a:prstGeom prst="rect">
                <a:avLst/>
              </a:prstGeom>
              <a:noFill/>
            </p:spPr>
            <p:txBody>
              <a:bodyPr wrap="square" rtlCol="0">
                <a:spAutoFit/>
              </a:bodyPr>
              <a:lstStyle/>
              <a:p>
                <a:pPr algn="l"/>
                <a:r>
                  <a:rPr lang="zh-CN" altLang="en-US" sz="2800" spc="600" dirty="0">
                    <a:solidFill>
                      <a:srgbClr val="0E419C"/>
                    </a:solidFill>
                    <a:cs typeface="+mn-ea"/>
                    <a:sym typeface="+mn-lt"/>
                  </a:rPr>
                  <a:t>技术路线</a:t>
                </a:r>
                <a:endParaRPr lang="zh-CN" altLang="en-US" sz="2800" spc="600" dirty="0">
                  <a:solidFill>
                    <a:srgbClr val="0E419C"/>
                  </a:solidFill>
                  <a:cs typeface="+mn-ea"/>
                  <a:sym typeface="+mn-lt"/>
                </a:endParaRPr>
              </a:p>
            </p:txBody>
          </p:sp>
          <p:sp>
            <p:nvSpPr>
              <p:cNvPr id="16" name="文本框 15"/>
              <p:cNvSpPr txBox="1"/>
              <p:nvPr>
                <p:custDataLst>
                  <p:tags r:id="rId5"/>
                </p:custDataLst>
              </p:nvPr>
            </p:nvSpPr>
            <p:spPr>
              <a:xfrm>
                <a:off x="11172" y="5976"/>
                <a:ext cx="5150" cy="434"/>
              </a:xfrm>
              <a:prstGeom prst="rect">
                <a:avLst/>
              </a:prstGeom>
              <a:noFill/>
            </p:spPr>
            <p:txBody>
              <a:bodyPr wrap="square" rtlCol="0">
                <a:spAutoFit/>
              </a:bodyPr>
              <a:lstStyle/>
              <a:p>
                <a:r>
                  <a:rPr lang="en-US" altLang="zh-CN" sz="1200" spc="300" dirty="0">
                    <a:solidFill>
                      <a:schemeClr val="bg1">
                        <a:lumMod val="75000"/>
                      </a:schemeClr>
                    </a:solidFill>
                  </a:rPr>
                  <a:t>Feasibility analysis</a:t>
                </a:r>
                <a:endParaRPr lang="en-US" altLang="zh-CN" sz="1200" spc="300" dirty="0">
                  <a:solidFill>
                    <a:schemeClr val="bg1">
                      <a:lumMod val="75000"/>
                    </a:schemeClr>
                  </a:solidFill>
                </a:endParaRPr>
              </a:p>
            </p:txBody>
          </p:sp>
        </p:grpSp>
      </p:grpSp>
      <p:grpSp>
        <p:nvGrpSpPr>
          <p:cNvPr id="56" name="组合 55"/>
          <p:cNvGrpSpPr/>
          <p:nvPr/>
        </p:nvGrpSpPr>
        <p:grpSpPr>
          <a:xfrm>
            <a:off x="5520055" y="1942465"/>
            <a:ext cx="5043805" cy="868045"/>
            <a:chOff x="9815" y="10086"/>
            <a:chExt cx="7943" cy="1367"/>
          </a:xfrm>
        </p:grpSpPr>
        <p:sp>
          <p:nvSpPr>
            <p:cNvPr id="18" name="矩形: 圆角 29"/>
            <p:cNvSpPr/>
            <p:nvPr>
              <p:custDataLst>
                <p:tags r:id="rId6"/>
              </p:custDataLst>
            </p:nvPr>
          </p:nvSpPr>
          <p:spPr>
            <a:xfrm>
              <a:off x="9815" y="10086"/>
              <a:ext cx="7943" cy="1367"/>
            </a:xfrm>
            <a:prstGeom prst="roundRect">
              <a:avLst>
                <a:gd name="adj" fmla="val 50000"/>
              </a:avLst>
            </a:prstGeom>
            <a:noFill/>
            <a:ln>
              <a:gradFill flip="none" rotWithShape="1">
                <a:gsLst>
                  <a:gs pos="0">
                    <a:srgbClr val="133789"/>
                  </a:gs>
                  <a:gs pos="70000">
                    <a:srgbClr val="2A7DDA">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nvGrpSpPr>
            <p:cNvPr id="48" name="组合 47"/>
            <p:cNvGrpSpPr/>
            <p:nvPr/>
          </p:nvGrpSpPr>
          <p:grpSpPr>
            <a:xfrm>
              <a:off x="10042" y="10230"/>
              <a:ext cx="5686" cy="980"/>
              <a:chOff x="10042" y="10230"/>
              <a:chExt cx="5686" cy="980"/>
            </a:xfrm>
          </p:grpSpPr>
          <p:sp>
            <p:nvSpPr>
              <p:cNvPr id="20" name="文本框 19"/>
              <p:cNvSpPr txBox="1"/>
              <p:nvPr>
                <p:custDataLst>
                  <p:tags r:id="rId7"/>
                </p:custDataLst>
              </p:nvPr>
            </p:nvSpPr>
            <p:spPr>
              <a:xfrm>
                <a:off x="10042" y="10291"/>
                <a:ext cx="1347" cy="919"/>
              </a:xfrm>
              <a:prstGeom prst="rect">
                <a:avLst/>
              </a:prstGeom>
              <a:noFill/>
            </p:spPr>
            <p:txBody>
              <a:bodyPr wrap="square" anchor="ctr">
                <a:spAutoFit/>
              </a:bodyPr>
              <a:lstStyle>
                <a:defPPr>
                  <a:defRPr lang="zh-CN"/>
                </a:defPPr>
                <a:lvl1pPr>
                  <a:defRPr sz="3200">
                    <a:gradFill flip="none" rotWithShape="1">
                      <a:gsLst>
                        <a:gs pos="0">
                          <a:srgbClr val="0070C0"/>
                        </a:gs>
                        <a:gs pos="100000">
                          <a:srgbClr val="133789"/>
                        </a:gs>
                      </a:gsLst>
                      <a:lin ang="10800000" scaled="1"/>
                      <a:tileRect/>
                    </a:gradFill>
                    <a:latin typeface="思源黑体 CN Bold" panose="020B0800000000000000" pitchFamily="34" charset="-122"/>
                    <a:ea typeface="思源黑体 CN Bold" panose="020B0800000000000000" pitchFamily="34" charset="-122"/>
                  </a:defRPr>
                </a:lvl1pPr>
              </a:lstStyle>
              <a:p>
                <a:pPr algn="ctr"/>
                <a:r>
                  <a:rPr lang="en-US" altLang="zh-CN">
                    <a:latin typeface="+mn-lt"/>
                    <a:ea typeface="+mn-ea"/>
                    <a:cs typeface="+mn-ea"/>
                    <a:sym typeface="+mn-lt"/>
                  </a:rPr>
                  <a:t>5</a:t>
                </a:r>
                <a:endParaRPr lang="zh-CN" altLang="en-US">
                  <a:latin typeface="+mn-lt"/>
                  <a:ea typeface="+mn-ea"/>
                  <a:cs typeface="+mn-ea"/>
                  <a:sym typeface="+mn-lt"/>
                </a:endParaRPr>
              </a:p>
            </p:txBody>
          </p:sp>
          <p:sp>
            <p:nvSpPr>
              <p:cNvPr id="21" name="文本框 20"/>
              <p:cNvSpPr txBox="1"/>
              <p:nvPr>
                <p:custDataLst>
                  <p:tags r:id="rId8"/>
                </p:custDataLst>
              </p:nvPr>
            </p:nvSpPr>
            <p:spPr>
              <a:xfrm>
                <a:off x="11062" y="10230"/>
                <a:ext cx="4666" cy="822"/>
              </a:xfrm>
              <a:prstGeom prst="rect">
                <a:avLst/>
              </a:prstGeom>
              <a:noFill/>
            </p:spPr>
            <p:txBody>
              <a:bodyPr wrap="square" rtlCol="0">
                <a:spAutoFit/>
              </a:bodyPr>
              <a:p>
                <a:pPr algn="l"/>
                <a:r>
                  <a:rPr lang="zh-CN" altLang="en-US" sz="2800" spc="600" dirty="0">
                    <a:solidFill>
                      <a:srgbClr val="0E419C"/>
                    </a:solidFill>
                    <a:cs typeface="+mn-ea"/>
                    <a:sym typeface="+mn-lt"/>
                  </a:rPr>
                  <a:t>系统结构设计</a:t>
                </a:r>
                <a:endParaRPr lang="zh-CN" altLang="en-US" sz="2800" spc="600" dirty="0">
                  <a:solidFill>
                    <a:srgbClr val="0E419C"/>
                  </a:solidFill>
                  <a:cs typeface="+mn-ea"/>
                  <a:sym typeface="+mn-lt"/>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294245" y="828675"/>
            <a:ext cx="4872355" cy="5854065"/>
            <a:chOff x="9727" y="1839"/>
            <a:chExt cx="9504" cy="7456"/>
          </a:xfrm>
          <a:effectLst>
            <a:outerShdw blurRad="50800" dist="50800" dir="13200000" algn="ctr" rotWithShape="0">
              <a:schemeClr val="bg1">
                <a:lumMod val="85000"/>
                <a:alpha val="43000"/>
              </a:schemeClr>
            </a:outerShdw>
          </a:effectLst>
        </p:grpSpPr>
        <p:grpSp>
          <p:nvGrpSpPr>
            <p:cNvPr id="13" name="组合 12"/>
            <p:cNvGrpSpPr/>
            <p:nvPr/>
          </p:nvGrpSpPr>
          <p:grpSpPr>
            <a:xfrm>
              <a:off x="15916" y="7839"/>
              <a:ext cx="1596" cy="1319"/>
              <a:chOff x="9057311" y="4165781"/>
              <a:chExt cx="2073210" cy="1713274"/>
            </a:xfrm>
          </p:grpSpPr>
          <p:sp>
            <p:nvSpPr>
              <p:cNvPr id="14" name="任意多边形: 形状 13"/>
              <p:cNvSpPr/>
              <p:nvPr/>
            </p:nvSpPr>
            <p:spPr>
              <a:xfrm>
                <a:off x="9621603" y="4728092"/>
                <a:ext cx="466603" cy="473274"/>
              </a:xfrm>
              <a:custGeom>
                <a:avLst/>
                <a:gdLst>
                  <a:gd name="connsiteX0" fmla="*/ 284131 w 284130"/>
                  <a:gd name="connsiteY0" fmla="*/ 95726 h 284035"/>
                  <a:gd name="connsiteX1" fmla="*/ 188404 w 284130"/>
                  <a:gd name="connsiteY1" fmla="*/ 95726 h 284035"/>
                  <a:gd name="connsiteX2" fmla="*/ 188404 w 284130"/>
                  <a:gd name="connsiteY2" fmla="*/ 0 h 284035"/>
                  <a:gd name="connsiteX3" fmla="*/ 95726 w 284130"/>
                  <a:gd name="connsiteY3" fmla="*/ 0 h 284035"/>
                  <a:gd name="connsiteX4" fmla="*/ 95726 w 284130"/>
                  <a:gd name="connsiteY4" fmla="*/ 95726 h 284035"/>
                  <a:gd name="connsiteX5" fmla="*/ 0 w 284130"/>
                  <a:gd name="connsiteY5" fmla="*/ 95726 h 284035"/>
                  <a:gd name="connsiteX6" fmla="*/ 0 w 284130"/>
                  <a:gd name="connsiteY6" fmla="*/ 188309 h 284035"/>
                  <a:gd name="connsiteX7" fmla="*/ 95726 w 284130"/>
                  <a:gd name="connsiteY7" fmla="*/ 188309 h 284035"/>
                  <a:gd name="connsiteX8" fmla="*/ 95726 w 284130"/>
                  <a:gd name="connsiteY8" fmla="*/ 284036 h 284035"/>
                  <a:gd name="connsiteX9" fmla="*/ 188404 w 284130"/>
                  <a:gd name="connsiteY9" fmla="*/ 284036 h 284035"/>
                  <a:gd name="connsiteX10" fmla="*/ 188404 w 284130"/>
                  <a:gd name="connsiteY10" fmla="*/ 188309 h 284035"/>
                  <a:gd name="connsiteX11" fmla="*/ 284131 w 284130"/>
                  <a:gd name="connsiteY11" fmla="*/ 188309 h 284035"/>
                  <a:gd name="connsiteX12" fmla="*/ 284131 w 284130"/>
                  <a:gd name="connsiteY12" fmla="*/ 95726 h 28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130" h="284035">
                    <a:moveTo>
                      <a:pt x="284131" y="95726"/>
                    </a:moveTo>
                    <a:lnTo>
                      <a:pt x="188404" y="95726"/>
                    </a:lnTo>
                    <a:lnTo>
                      <a:pt x="188404" y="0"/>
                    </a:lnTo>
                    <a:lnTo>
                      <a:pt x="95726" y="0"/>
                    </a:lnTo>
                    <a:lnTo>
                      <a:pt x="95726" y="95726"/>
                    </a:lnTo>
                    <a:lnTo>
                      <a:pt x="0" y="95726"/>
                    </a:lnTo>
                    <a:lnTo>
                      <a:pt x="0" y="188309"/>
                    </a:lnTo>
                    <a:lnTo>
                      <a:pt x="95726" y="188309"/>
                    </a:lnTo>
                    <a:lnTo>
                      <a:pt x="95726" y="284036"/>
                    </a:lnTo>
                    <a:lnTo>
                      <a:pt x="188404" y="284036"/>
                    </a:lnTo>
                    <a:lnTo>
                      <a:pt x="188404" y="188309"/>
                    </a:lnTo>
                    <a:lnTo>
                      <a:pt x="284131" y="188309"/>
                    </a:lnTo>
                    <a:lnTo>
                      <a:pt x="284131" y="95726"/>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srgbClr val="000000"/>
                  </a:solidFill>
                  <a:effectLst/>
                  <a:uLnTx/>
                  <a:uFillTx/>
                  <a:cs typeface="+mn-ea"/>
                  <a:sym typeface="+mn-lt"/>
                </a:endParaRPr>
              </a:p>
            </p:txBody>
          </p:sp>
          <p:sp>
            <p:nvSpPr>
              <p:cNvPr id="15" name="任意多边形: 形状 14"/>
              <p:cNvSpPr/>
              <p:nvPr/>
            </p:nvSpPr>
            <p:spPr>
              <a:xfrm>
                <a:off x="9057311" y="5389435"/>
                <a:ext cx="446113" cy="452642"/>
              </a:xfrm>
              <a:custGeom>
                <a:avLst/>
                <a:gdLst>
                  <a:gd name="connsiteX0" fmla="*/ 172323 w 271653"/>
                  <a:gd name="connsiteY0" fmla="*/ 7811 h 271653"/>
                  <a:gd name="connsiteX1" fmla="*/ 172323 w 271653"/>
                  <a:gd name="connsiteY1" fmla="*/ 99346 h 271653"/>
                  <a:gd name="connsiteX2" fmla="*/ 263859 w 271653"/>
                  <a:gd name="connsiteY2" fmla="*/ 99346 h 271653"/>
                  <a:gd name="connsiteX3" fmla="*/ 263859 w 271653"/>
                  <a:gd name="connsiteY3" fmla="*/ 172307 h 271653"/>
                  <a:gd name="connsiteX4" fmla="*/ 172323 w 271653"/>
                  <a:gd name="connsiteY4" fmla="*/ 172307 h 271653"/>
                  <a:gd name="connsiteX5" fmla="*/ 172323 w 271653"/>
                  <a:gd name="connsiteY5" fmla="*/ 263842 h 271653"/>
                  <a:gd name="connsiteX6" fmla="*/ 99362 w 271653"/>
                  <a:gd name="connsiteY6" fmla="*/ 263842 h 271653"/>
                  <a:gd name="connsiteX7" fmla="*/ 99362 w 271653"/>
                  <a:gd name="connsiteY7" fmla="*/ 172307 h 271653"/>
                  <a:gd name="connsiteX8" fmla="*/ 7827 w 271653"/>
                  <a:gd name="connsiteY8" fmla="*/ 172307 h 271653"/>
                  <a:gd name="connsiteX9" fmla="*/ 7827 w 271653"/>
                  <a:gd name="connsiteY9" fmla="*/ 99346 h 271653"/>
                  <a:gd name="connsiteX10" fmla="*/ 99362 w 271653"/>
                  <a:gd name="connsiteY10" fmla="*/ 99346 h 271653"/>
                  <a:gd name="connsiteX11" fmla="*/ 99362 w 271653"/>
                  <a:gd name="connsiteY11" fmla="*/ 7811 h 271653"/>
                  <a:gd name="connsiteX12" fmla="*/ 172323 w 271653"/>
                  <a:gd name="connsiteY12" fmla="*/ 7811 h 271653"/>
                  <a:gd name="connsiteX13" fmla="*/ 180134 w 271653"/>
                  <a:gd name="connsiteY13" fmla="*/ 0 h 271653"/>
                  <a:gd name="connsiteX14" fmla="*/ 91551 w 271653"/>
                  <a:gd name="connsiteY14" fmla="*/ 0 h 271653"/>
                  <a:gd name="connsiteX15" fmla="*/ 91551 w 271653"/>
                  <a:gd name="connsiteY15" fmla="*/ 91535 h 271653"/>
                  <a:gd name="connsiteX16" fmla="*/ 16 w 271653"/>
                  <a:gd name="connsiteY16" fmla="*/ 91535 h 271653"/>
                  <a:gd name="connsiteX17" fmla="*/ 16 w 271653"/>
                  <a:gd name="connsiteY17" fmla="*/ 180118 h 271653"/>
                  <a:gd name="connsiteX18" fmla="*/ 91551 w 271653"/>
                  <a:gd name="connsiteY18" fmla="*/ 180118 h 271653"/>
                  <a:gd name="connsiteX19" fmla="*/ 91551 w 271653"/>
                  <a:gd name="connsiteY19" fmla="*/ 271653 h 271653"/>
                  <a:gd name="connsiteX20" fmla="*/ 180134 w 271653"/>
                  <a:gd name="connsiteY20" fmla="*/ 271653 h 271653"/>
                  <a:gd name="connsiteX21" fmla="*/ 180134 w 271653"/>
                  <a:gd name="connsiteY21" fmla="*/ 180118 h 271653"/>
                  <a:gd name="connsiteX22" fmla="*/ 271669 w 271653"/>
                  <a:gd name="connsiteY22" fmla="*/ 180118 h 271653"/>
                  <a:gd name="connsiteX23" fmla="*/ 271669 w 271653"/>
                  <a:gd name="connsiteY23" fmla="*/ 91535 h 271653"/>
                  <a:gd name="connsiteX24" fmla="*/ 180134 w 271653"/>
                  <a:gd name="connsiteY24" fmla="*/ 91535 h 271653"/>
                  <a:gd name="connsiteX25" fmla="*/ 180134 w 271653"/>
                  <a:gd name="connsiteY25" fmla="*/ 0 h 271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1653" h="271653">
                    <a:moveTo>
                      <a:pt x="172323" y="7811"/>
                    </a:moveTo>
                    <a:lnTo>
                      <a:pt x="172323" y="99346"/>
                    </a:lnTo>
                    <a:lnTo>
                      <a:pt x="263859" y="99346"/>
                    </a:lnTo>
                    <a:lnTo>
                      <a:pt x="263859" y="172307"/>
                    </a:lnTo>
                    <a:lnTo>
                      <a:pt x="172323" y="172307"/>
                    </a:lnTo>
                    <a:lnTo>
                      <a:pt x="172323" y="263842"/>
                    </a:lnTo>
                    <a:lnTo>
                      <a:pt x="99362" y="263842"/>
                    </a:lnTo>
                    <a:lnTo>
                      <a:pt x="99362" y="172307"/>
                    </a:lnTo>
                    <a:lnTo>
                      <a:pt x="7827" y="172307"/>
                    </a:lnTo>
                    <a:lnTo>
                      <a:pt x="7827" y="99346"/>
                    </a:lnTo>
                    <a:lnTo>
                      <a:pt x="99362" y="99346"/>
                    </a:lnTo>
                    <a:lnTo>
                      <a:pt x="99362" y="7811"/>
                    </a:lnTo>
                    <a:lnTo>
                      <a:pt x="172323" y="7811"/>
                    </a:lnTo>
                    <a:moveTo>
                      <a:pt x="180134" y="0"/>
                    </a:moveTo>
                    <a:lnTo>
                      <a:pt x="91551" y="0"/>
                    </a:lnTo>
                    <a:lnTo>
                      <a:pt x="91551" y="91535"/>
                    </a:lnTo>
                    <a:lnTo>
                      <a:pt x="16" y="91535"/>
                    </a:lnTo>
                    <a:lnTo>
                      <a:pt x="16" y="180118"/>
                    </a:lnTo>
                    <a:lnTo>
                      <a:pt x="91551" y="180118"/>
                    </a:lnTo>
                    <a:lnTo>
                      <a:pt x="91551" y="271653"/>
                    </a:lnTo>
                    <a:lnTo>
                      <a:pt x="180134" y="271653"/>
                    </a:lnTo>
                    <a:lnTo>
                      <a:pt x="180134" y="180118"/>
                    </a:lnTo>
                    <a:lnTo>
                      <a:pt x="271669" y="180118"/>
                    </a:lnTo>
                    <a:lnTo>
                      <a:pt x="271669" y="91535"/>
                    </a:lnTo>
                    <a:lnTo>
                      <a:pt x="180134" y="91535"/>
                    </a:lnTo>
                    <a:lnTo>
                      <a:pt x="18013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srgbClr val="000000"/>
                  </a:solidFill>
                  <a:effectLst/>
                  <a:uLnTx/>
                  <a:uFillTx/>
                  <a:cs typeface="+mn-ea"/>
                  <a:sym typeface="+mn-lt"/>
                </a:endParaRPr>
              </a:p>
            </p:txBody>
          </p:sp>
          <p:sp>
            <p:nvSpPr>
              <p:cNvPr id="16" name="任意多边形: 形状 15"/>
              <p:cNvSpPr/>
              <p:nvPr/>
            </p:nvSpPr>
            <p:spPr>
              <a:xfrm>
                <a:off x="10165404" y="4899813"/>
                <a:ext cx="965117" cy="979242"/>
              </a:xfrm>
              <a:custGeom>
                <a:avLst/>
                <a:gdLst>
                  <a:gd name="connsiteX0" fmla="*/ 372825 w 587692"/>
                  <a:gd name="connsiteY0" fmla="*/ 16954 h 587692"/>
                  <a:gd name="connsiteX1" fmla="*/ 372825 w 587692"/>
                  <a:gd name="connsiteY1" fmla="*/ 214979 h 587692"/>
                  <a:gd name="connsiteX2" fmla="*/ 570849 w 587692"/>
                  <a:gd name="connsiteY2" fmla="*/ 214979 h 587692"/>
                  <a:gd name="connsiteX3" fmla="*/ 570849 w 587692"/>
                  <a:gd name="connsiteY3" fmla="*/ 372808 h 587692"/>
                  <a:gd name="connsiteX4" fmla="*/ 372825 w 587692"/>
                  <a:gd name="connsiteY4" fmla="*/ 372808 h 587692"/>
                  <a:gd name="connsiteX5" fmla="*/ 372825 w 587692"/>
                  <a:gd name="connsiteY5" fmla="*/ 570833 h 587692"/>
                  <a:gd name="connsiteX6" fmla="*/ 214995 w 587692"/>
                  <a:gd name="connsiteY6" fmla="*/ 570833 h 587692"/>
                  <a:gd name="connsiteX7" fmla="*/ 214995 w 587692"/>
                  <a:gd name="connsiteY7" fmla="*/ 372808 h 587692"/>
                  <a:gd name="connsiteX8" fmla="*/ 16971 w 587692"/>
                  <a:gd name="connsiteY8" fmla="*/ 372808 h 587692"/>
                  <a:gd name="connsiteX9" fmla="*/ 16971 w 587692"/>
                  <a:gd name="connsiteY9" fmla="*/ 214979 h 587692"/>
                  <a:gd name="connsiteX10" fmla="*/ 214995 w 587692"/>
                  <a:gd name="connsiteY10" fmla="*/ 214979 h 587692"/>
                  <a:gd name="connsiteX11" fmla="*/ 214995 w 587692"/>
                  <a:gd name="connsiteY11" fmla="*/ 16954 h 587692"/>
                  <a:gd name="connsiteX12" fmla="*/ 372825 w 587692"/>
                  <a:gd name="connsiteY12" fmla="*/ 16954 h 587692"/>
                  <a:gd name="connsiteX13" fmla="*/ 389684 w 587692"/>
                  <a:gd name="connsiteY13" fmla="*/ 0 h 587692"/>
                  <a:gd name="connsiteX14" fmla="*/ 198041 w 587692"/>
                  <a:gd name="connsiteY14" fmla="*/ 0 h 587692"/>
                  <a:gd name="connsiteX15" fmla="*/ 198041 w 587692"/>
                  <a:gd name="connsiteY15" fmla="*/ 198025 h 587692"/>
                  <a:gd name="connsiteX16" fmla="*/ 16 w 587692"/>
                  <a:gd name="connsiteY16" fmla="*/ 198025 h 587692"/>
                  <a:gd name="connsiteX17" fmla="*/ 16 w 587692"/>
                  <a:gd name="connsiteY17" fmla="*/ 389668 h 587692"/>
                  <a:gd name="connsiteX18" fmla="*/ 198041 w 587692"/>
                  <a:gd name="connsiteY18" fmla="*/ 389668 h 587692"/>
                  <a:gd name="connsiteX19" fmla="*/ 198041 w 587692"/>
                  <a:gd name="connsiteY19" fmla="*/ 587693 h 587692"/>
                  <a:gd name="connsiteX20" fmla="*/ 389684 w 587692"/>
                  <a:gd name="connsiteY20" fmla="*/ 587693 h 587692"/>
                  <a:gd name="connsiteX21" fmla="*/ 389684 w 587692"/>
                  <a:gd name="connsiteY21" fmla="*/ 389668 h 587692"/>
                  <a:gd name="connsiteX22" fmla="*/ 587709 w 587692"/>
                  <a:gd name="connsiteY22" fmla="*/ 389668 h 587692"/>
                  <a:gd name="connsiteX23" fmla="*/ 587709 w 587692"/>
                  <a:gd name="connsiteY23" fmla="*/ 198025 h 587692"/>
                  <a:gd name="connsiteX24" fmla="*/ 389684 w 587692"/>
                  <a:gd name="connsiteY24" fmla="*/ 198025 h 587692"/>
                  <a:gd name="connsiteX25" fmla="*/ 389684 w 587692"/>
                  <a:gd name="connsiteY25" fmla="*/ 0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87692" h="587692">
                    <a:moveTo>
                      <a:pt x="372825" y="16954"/>
                    </a:moveTo>
                    <a:lnTo>
                      <a:pt x="372825" y="214979"/>
                    </a:lnTo>
                    <a:lnTo>
                      <a:pt x="570849" y="214979"/>
                    </a:lnTo>
                    <a:lnTo>
                      <a:pt x="570849" y="372808"/>
                    </a:lnTo>
                    <a:lnTo>
                      <a:pt x="372825" y="372808"/>
                    </a:lnTo>
                    <a:lnTo>
                      <a:pt x="372825" y="570833"/>
                    </a:lnTo>
                    <a:lnTo>
                      <a:pt x="214995" y="570833"/>
                    </a:lnTo>
                    <a:lnTo>
                      <a:pt x="214995" y="372808"/>
                    </a:lnTo>
                    <a:lnTo>
                      <a:pt x="16971" y="372808"/>
                    </a:lnTo>
                    <a:lnTo>
                      <a:pt x="16971" y="214979"/>
                    </a:lnTo>
                    <a:lnTo>
                      <a:pt x="214995" y="214979"/>
                    </a:lnTo>
                    <a:lnTo>
                      <a:pt x="214995" y="16954"/>
                    </a:lnTo>
                    <a:lnTo>
                      <a:pt x="372825" y="16954"/>
                    </a:lnTo>
                    <a:moveTo>
                      <a:pt x="389684" y="0"/>
                    </a:moveTo>
                    <a:lnTo>
                      <a:pt x="198041" y="0"/>
                    </a:lnTo>
                    <a:lnTo>
                      <a:pt x="198041" y="198025"/>
                    </a:lnTo>
                    <a:lnTo>
                      <a:pt x="16" y="198025"/>
                    </a:lnTo>
                    <a:lnTo>
                      <a:pt x="16" y="389668"/>
                    </a:lnTo>
                    <a:lnTo>
                      <a:pt x="198041" y="389668"/>
                    </a:lnTo>
                    <a:lnTo>
                      <a:pt x="198041" y="587693"/>
                    </a:lnTo>
                    <a:lnTo>
                      <a:pt x="389684" y="587693"/>
                    </a:lnTo>
                    <a:lnTo>
                      <a:pt x="389684" y="389668"/>
                    </a:lnTo>
                    <a:lnTo>
                      <a:pt x="587709" y="389668"/>
                    </a:lnTo>
                    <a:lnTo>
                      <a:pt x="587709" y="198025"/>
                    </a:lnTo>
                    <a:lnTo>
                      <a:pt x="389684" y="198025"/>
                    </a:lnTo>
                    <a:lnTo>
                      <a:pt x="38968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dirty="0">
                  <a:ln>
                    <a:noFill/>
                  </a:ln>
                  <a:solidFill>
                    <a:srgbClr val="000000"/>
                  </a:solidFill>
                  <a:effectLst/>
                  <a:uLnTx/>
                  <a:uFillTx/>
                  <a:cs typeface="+mn-ea"/>
                  <a:sym typeface="+mn-lt"/>
                </a:endParaRPr>
              </a:p>
            </p:txBody>
          </p:sp>
          <p:sp>
            <p:nvSpPr>
              <p:cNvPr id="17" name="任意多边形: 形状 16"/>
              <p:cNvSpPr/>
              <p:nvPr/>
            </p:nvSpPr>
            <p:spPr>
              <a:xfrm>
                <a:off x="10167513" y="4165781"/>
                <a:ext cx="503206" cy="511046"/>
              </a:xfrm>
              <a:custGeom>
                <a:avLst/>
                <a:gdLst>
                  <a:gd name="connsiteX0" fmla="*/ 194326 w 306419"/>
                  <a:gd name="connsiteY0" fmla="*/ 8858 h 306704"/>
                  <a:gd name="connsiteX1" fmla="*/ 194326 w 306419"/>
                  <a:gd name="connsiteY1" fmla="*/ 112109 h 306704"/>
                  <a:gd name="connsiteX2" fmla="*/ 297577 w 306419"/>
                  <a:gd name="connsiteY2" fmla="*/ 112109 h 306704"/>
                  <a:gd name="connsiteX3" fmla="*/ 297577 w 306419"/>
                  <a:gd name="connsiteY3" fmla="*/ 194405 h 306704"/>
                  <a:gd name="connsiteX4" fmla="*/ 194326 w 306419"/>
                  <a:gd name="connsiteY4" fmla="*/ 194405 h 306704"/>
                  <a:gd name="connsiteX5" fmla="*/ 194326 w 306419"/>
                  <a:gd name="connsiteY5" fmla="*/ 297656 h 306704"/>
                  <a:gd name="connsiteX6" fmla="*/ 112125 w 306419"/>
                  <a:gd name="connsiteY6" fmla="*/ 297656 h 306704"/>
                  <a:gd name="connsiteX7" fmla="*/ 112125 w 306419"/>
                  <a:gd name="connsiteY7" fmla="*/ 194405 h 306704"/>
                  <a:gd name="connsiteX8" fmla="*/ 8874 w 306419"/>
                  <a:gd name="connsiteY8" fmla="*/ 194405 h 306704"/>
                  <a:gd name="connsiteX9" fmla="*/ 8874 w 306419"/>
                  <a:gd name="connsiteY9" fmla="*/ 112109 h 306704"/>
                  <a:gd name="connsiteX10" fmla="*/ 112125 w 306419"/>
                  <a:gd name="connsiteY10" fmla="*/ 112109 h 306704"/>
                  <a:gd name="connsiteX11" fmla="*/ 112125 w 306419"/>
                  <a:gd name="connsiteY11" fmla="*/ 8858 h 306704"/>
                  <a:gd name="connsiteX12" fmla="*/ 194326 w 306419"/>
                  <a:gd name="connsiteY12" fmla="*/ 8858 h 306704"/>
                  <a:gd name="connsiteX13" fmla="*/ 203184 w 306419"/>
                  <a:gd name="connsiteY13" fmla="*/ 0 h 306704"/>
                  <a:gd name="connsiteX14" fmla="*/ 103267 w 306419"/>
                  <a:gd name="connsiteY14" fmla="*/ 0 h 306704"/>
                  <a:gd name="connsiteX15" fmla="*/ 103267 w 306419"/>
                  <a:gd name="connsiteY15" fmla="*/ 103251 h 306704"/>
                  <a:gd name="connsiteX16" fmla="*/ 16 w 306419"/>
                  <a:gd name="connsiteY16" fmla="*/ 103251 h 306704"/>
                  <a:gd name="connsiteX17" fmla="*/ 16 w 306419"/>
                  <a:gd name="connsiteY17" fmla="*/ 203454 h 306704"/>
                  <a:gd name="connsiteX18" fmla="*/ 103267 w 306419"/>
                  <a:gd name="connsiteY18" fmla="*/ 203454 h 306704"/>
                  <a:gd name="connsiteX19" fmla="*/ 103267 w 306419"/>
                  <a:gd name="connsiteY19" fmla="*/ 306705 h 306704"/>
                  <a:gd name="connsiteX20" fmla="*/ 203184 w 306419"/>
                  <a:gd name="connsiteY20" fmla="*/ 306705 h 306704"/>
                  <a:gd name="connsiteX21" fmla="*/ 203184 w 306419"/>
                  <a:gd name="connsiteY21" fmla="*/ 203454 h 306704"/>
                  <a:gd name="connsiteX22" fmla="*/ 306435 w 306419"/>
                  <a:gd name="connsiteY22" fmla="*/ 203454 h 306704"/>
                  <a:gd name="connsiteX23" fmla="*/ 306435 w 306419"/>
                  <a:gd name="connsiteY23" fmla="*/ 103251 h 306704"/>
                  <a:gd name="connsiteX24" fmla="*/ 203184 w 306419"/>
                  <a:gd name="connsiteY24" fmla="*/ 103251 h 306704"/>
                  <a:gd name="connsiteX25" fmla="*/ 203184 w 306419"/>
                  <a:gd name="connsiteY25" fmla="*/ 0 h 30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6419" h="306704">
                    <a:moveTo>
                      <a:pt x="194326" y="8858"/>
                    </a:moveTo>
                    <a:lnTo>
                      <a:pt x="194326" y="112109"/>
                    </a:lnTo>
                    <a:lnTo>
                      <a:pt x="297577" y="112109"/>
                    </a:lnTo>
                    <a:lnTo>
                      <a:pt x="297577" y="194405"/>
                    </a:lnTo>
                    <a:lnTo>
                      <a:pt x="194326" y="194405"/>
                    </a:lnTo>
                    <a:lnTo>
                      <a:pt x="194326" y="297656"/>
                    </a:lnTo>
                    <a:lnTo>
                      <a:pt x="112125" y="297656"/>
                    </a:lnTo>
                    <a:lnTo>
                      <a:pt x="112125" y="194405"/>
                    </a:lnTo>
                    <a:lnTo>
                      <a:pt x="8874" y="194405"/>
                    </a:lnTo>
                    <a:lnTo>
                      <a:pt x="8874" y="112109"/>
                    </a:lnTo>
                    <a:lnTo>
                      <a:pt x="112125" y="112109"/>
                    </a:lnTo>
                    <a:lnTo>
                      <a:pt x="112125" y="8858"/>
                    </a:lnTo>
                    <a:lnTo>
                      <a:pt x="194326" y="8858"/>
                    </a:lnTo>
                    <a:moveTo>
                      <a:pt x="203184" y="0"/>
                    </a:moveTo>
                    <a:lnTo>
                      <a:pt x="103267" y="0"/>
                    </a:lnTo>
                    <a:lnTo>
                      <a:pt x="103267" y="103251"/>
                    </a:lnTo>
                    <a:lnTo>
                      <a:pt x="16" y="103251"/>
                    </a:lnTo>
                    <a:lnTo>
                      <a:pt x="16" y="203454"/>
                    </a:lnTo>
                    <a:lnTo>
                      <a:pt x="103267" y="203454"/>
                    </a:lnTo>
                    <a:lnTo>
                      <a:pt x="103267" y="306705"/>
                    </a:lnTo>
                    <a:lnTo>
                      <a:pt x="203184" y="306705"/>
                    </a:lnTo>
                    <a:lnTo>
                      <a:pt x="203184" y="203454"/>
                    </a:lnTo>
                    <a:lnTo>
                      <a:pt x="306435" y="203454"/>
                    </a:lnTo>
                    <a:lnTo>
                      <a:pt x="306435" y="103251"/>
                    </a:lnTo>
                    <a:lnTo>
                      <a:pt x="203184" y="103251"/>
                    </a:lnTo>
                    <a:lnTo>
                      <a:pt x="203184" y="0"/>
                    </a:lnTo>
                    <a:close/>
                  </a:path>
                </a:pathLst>
              </a:custGeom>
              <a:gradFill>
                <a:gsLst>
                  <a:gs pos="100000">
                    <a:schemeClr val="accent1">
                      <a:alpha val="49000"/>
                    </a:schemeClr>
                  </a:gs>
                  <a:gs pos="15000">
                    <a:schemeClr val="accent1">
                      <a:alpha val="0"/>
                    </a:schemeClr>
                  </a:gs>
                </a:gsLst>
                <a:lin ang="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700" b="0" i="0" u="none" strike="noStrike" kern="1200" cap="none" spc="0" normalizeH="0" baseline="0" noProof="0">
                  <a:ln>
                    <a:noFill/>
                  </a:ln>
                  <a:solidFill>
                    <a:srgbClr val="000000"/>
                  </a:solidFill>
                  <a:effectLst/>
                  <a:uLnTx/>
                  <a:uFillTx/>
                  <a:cs typeface="+mn-ea"/>
                  <a:sym typeface="+mn-lt"/>
                </a:endParaRPr>
              </a:p>
            </p:txBody>
          </p:sp>
        </p:grpSp>
        <p:sp>
          <p:nvSpPr>
            <p:cNvPr id="75" name="文本框 74"/>
            <p:cNvSpPr txBox="1"/>
            <p:nvPr/>
          </p:nvSpPr>
          <p:spPr>
            <a:xfrm>
              <a:off x="10333" y="2357"/>
              <a:ext cx="7658" cy="626"/>
            </a:xfrm>
            <a:prstGeom prst="rect">
              <a:avLst/>
            </a:prstGeom>
            <a:noFill/>
          </p:spPr>
          <p:txBody>
            <a:bodyPr wrap="square">
              <a:spAutoFit/>
            </a:bodyPr>
            <a:lstStyle>
              <a:defPPr>
                <a:defRPr lang="zh-CN"/>
              </a:defPPr>
              <a:lvl1pPr marR="0" lvl="0" indent="0" fontAlgn="auto">
                <a:spcBef>
                  <a:spcPts val="0"/>
                </a:spcBef>
                <a:spcAft>
                  <a:spcPts val="0"/>
                </a:spcAft>
                <a:buClrTx/>
                <a:buSzTx/>
                <a:buFontTx/>
                <a:buNone/>
                <a:defRPr kumimoji="0" sz="2400" b="0" i="0" u="none" strike="noStrike" cap="none" spc="0" normalizeH="0" baseline="0">
                  <a:ln>
                    <a:noFill/>
                  </a:ln>
                  <a:solidFill>
                    <a:srgbClr val="FFFFFF"/>
                  </a:solidFill>
                  <a:effectLst/>
                  <a:uLnTx/>
                  <a:uFillTx/>
                  <a:latin typeface="阿里巴巴普惠体 B"/>
                  <a:ea typeface="阿里巴巴普惠体 B"/>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600" b="0" i="0" u="none" strike="noStrike" kern="1200" cap="none" spc="0" normalizeH="0" baseline="0" noProof="0" dirty="0">
                  <a:ln>
                    <a:noFill/>
                  </a:ln>
                  <a:solidFill>
                    <a:srgbClr val="FFFFFF"/>
                  </a:solidFill>
                  <a:effectLst/>
                  <a:uLnTx/>
                  <a:uFillTx/>
                  <a:latin typeface="+mn-lt"/>
                  <a:ea typeface="+mn-ea"/>
                  <a:cs typeface="+mn-ea"/>
                  <a:sym typeface="+mn-lt"/>
                </a:rPr>
                <a:t>标题</a:t>
              </a:r>
              <a:endParaRPr kumimoji="0" lang="zh-CN" altLang="en-US" sz="2600" b="0" i="0" u="none" strike="noStrike" kern="1200" cap="none" spc="0" normalizeH="0" baseline="0" noProof="0" dirty="0">
                <a:ln>
                  <a:noFill/>
                </a:ln>
                <a:solidFill>
                  <a:srgbClr val="FFFFFF"/>
                </a:solidFill>
                <a:effectLst/>
                <a:uLnTx/>
                <a:uFillTx/>
                <a:latin typeface="+mn-lt"/>
                <a:ea typeface="+mn-ea"/>
                <a:cs typeface="+mn-ea"/>
                <a:sym typeface="+mn-lt"/>
              </a:endParaRPr>
            </a:p>
          </p:txBody>
        </p:sp>
        <p:cxnSp>
          <p:nvCxnSpPr>
            <p:cNvPr id="140" name="直接连接符 139"/>
            <p:cNvCxnSpPr/>
            <p:nvPr/>
          </p:nvCxnSpPr>
          <p:spPr>
            <a:xfrm>
              <a:off x="11272" y="3186"/>
              <a:ext cx="73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9727" y="1839"/>
              <a:ext cx="9504" cy="7456"/>
              <a:chOff x="699206" y="1626982"/>
              <a:chExt cx="5459904" cy="4283198"/>
            </a:xfrm>
          </p:grpSpPr>
          <p:sp>
            <p:nvSpPr>
              <p:cNvPr id="7" name="文本框 6"/>
              <p:cNvSpPr txBox="1"/>
              <p:nvPr/>
            </p:nvSpPr>
            <p:spPr>
              <a:xfrm>
                <a:off x="980119" y="2267746"/>
                <a:ext cx="5178991" cy="1147576"/>
              </a:xfrm>
              <a:prstGeom prst="rect">
                <a:avLst/>
              </a:prstGeom>
              <a:noFill/>
            </p:spPr>
            <p:txBody>
              <a:bodyPr wrap="square" rtlCol="0">
                <a:spAutoFit/>
              </a:bodyPr>
              <a:lstStyle/>
              <a:p>
                <a:r>
                  <a:rPr lang="zh-CN" altLang="en-US" sz="4800" spc="600" dirty="0">
                    <a:solidFill>
                      <a:schemeClr val="bg1"/>
                    </a:solidFill>
                    <a:cs typeface="+mn-ea"/>
                    <a:sym typeface="+mn-lt"/>
                  </a:rPr>
                  <a:t>毕业论文答辩模板</a:t>
                </a:r>
                <a:endParaRPr lang="zh-CN" altLang="en-US" sz="4800" spc="600" dirty="0">
                  <a:solidFill>
                    <a:schemeClr val="bg1"/>
                  </a:solidFill>
                  <a:cs typeface="+mn-ea"/>
                  <a:sym typeface="+mn-lt"/>
                </a:endParaRPr>
              </a:p>
            </p:txBody>
          </p:sp>
          <p:sp>
            <p:nvSpPr>
              <p:cNvPr id="8" name="文本框 7"/>
              <p:cNvSpPr txBox="1"/>
              <p:nvPr/>
            </p:nvSpPr>
            <p:spPr>
              <a:xfrm>
                <a:off x="980119" y="3195224"/>
                <a:ext cx="5089078" cy="381906"/>
              </a:xfrm>
              <a:prstGeom prst="rect">
                <a:avLst/>
              </a:prstGeom>
              <a:noFill/>
            </p:spPr>
            <p:txBody>
              <a:bodyPr wrap="square" rtlCol="0">
                <a:spAutoFit/>
              </a:bodyPr>
              <a:lstStyle/>
              <a:p>
                <a:r>
                  <a:rPr lang="en-US" altLang="zh-CN" sz="1400" spc="600" dirty="0">
                    <a:solidFill>
                      <a:schemeClr val="bg1"/>
                    </a:solidFill>
                    <a:cs typeface="+mn-ea"/>
                    <a:sym typeface="+mn-lt"/>
                  </a:rPr>
                  <a:t>Graduation thesis defense template</a:t>
                </a:r>
                <a:endParaRPr lang="zh-CN" altLang="en-US" sz="1400" spc="600" dirty="0">
                  <a:solidFill>
                    <a:schemeClr val="bg1"/>
                  </a:solidFill>
                  <a:cs typeface="+mn-ea"/>
                  <a:sym typeface="+mn-lt"/>
                </a:endParaRPr>
              </a:p>
            </p:txBody>
          </p:sp>
          <p:sp>
            <p:nvSpPr>
              <p:cNvPr id="142" name="矩形: 圆角 141"/>
              <p:cNvSpPr/>
              <p:nvPr/>
            </p:nvSpPr>
            <p:spPr>
              <a:xfrm>
                <a:off x="699206" y="1626982"/>
                <a:ext cx="5234666" cy="4237676"/>
              </a:xfrm>
              <a:prstGeom prst="roundRect">
                <a:avLst>
                  <a:gd name="adj" fmla="val 3675"/>
                </a:avLst>
              </a:prstGeom>
              <a:solidFill>
                <a:schemeClr val="accent1"/>
              </a:solidFill>
              <a:ln>
                <a:noFill/>
              </a:ln>
              <a:effectLst>
                <a:outerShdw blurRad="304800" dist="1270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43" name="矩形: 圆角 142"/>
              <p:cNvSpPr/>
              <p:nvPr/>
            </p:nvSpPr>
            <p:spPr>
              <a:xfrm rot="16200000">
                <a:off x="1249357" y="1244035"/>
                <a:ext cx="4171692" cy="5160597"/>
              </a:xfrm>
              <a:prstGeom prst="corner">
                <a:avLst>
                  <a:gd name="adj1" fmla="val 100127"/>
                  <a:gd name="adj2" fmla="val 41032"/>
                </a:avLst>
              </a:prstGeom>
              <a:solidFill>
                <a:schemeClr val="bg1"/>
              </a:solidFill>
              <a:ln w="12700" cmpd="sng">
                <a:solidFill>
                  <a:schemeClr val="accent1">
                    <a:shade val="50000"/>
                    <a:alpha val="91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145" name="文本框 144"/>
              <p:cNvSpPr txBox="1"/>
              <p:nvPr/>
            </p:nvSpPr>
            <p:spPr>
              <a:xfrm>
                <a:off x="894584" y="1886079"/>
                <a:ext cx="3342244" cy="3145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200" b="0" i="0" u="none" strike="noStrike" kern="1200" cap="none" spc="0" normalizeH="0" baseline="0" noProof="0" dirty="0">
                    <a:ln>
                      <a:noFill/>
                    </a:ln>
                    <a:solidFill>
                      <a:srgbClr val="00156C"/>
                    </a:solidFill>
                    <a:effectLst/>
                    <a:uLnTx/>
                    <a:uFillTx/>
                    <a:cs typeface="+mn-ea"/>
                    <a:sym typeface="+mn-lt"/>
                  </a:rPr>
                  <a:t>数据关系</a:t>
                </a:r>
                <a:endParaRPr kumimoji="0" lang="zh-CN" altLang="en-US" sz="2200" b="0" i="0" u="none" strike="noStrike" kern="1200" cap="none" spc="0" normalizeH="0" baseline="0" noProof="0" dirty="0">
                  <a:ln>
                    <a:noFill/>
                  </a:ln>
                  <a:solidFill>
                    <a:srgbClr val="00156C"/>
                  </a:solidFill>
                  <a:effectLst/>
                  <a:uLnTx/>
                  <a:uFillTx/>
                  <a:cs typeface="+mn-ea"/>
                  <a:sym typeface="+mn-lt"/>
                </a:endParaRPr>
              </a:p>
            </p:txBody>
          </p:sp>
          <p:cxnSp>
            <p:nvCxnSpPr>
              <p:cNvPr id="147" name="直接连接符 146"/>
              <p:cNvCxnSpPr/>
              <p:nvPr/>
            </p:nvCxnSpPr>
            <p:spPr>
              <a:xfrm>
                <a:off x="903776" y="2284417"/>
                <a:ext cx="46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0" name="文本框 9"/>
          <p:cNvSpPr txBox="1"/>
          <p:nvPr/>
        </p:nvSpPr>
        <p:spPr>
          <a:xfrm>
            <a:off x="7476490" y="2530475"/>
            <a:ext cx="4364990" cy="3985895"/>
          </a:xfrm>
          <a:prstGeom prst="rect">
            <a:avLst/>
          </a:prstGeom>
          <a:noFill/>
        </p:spPr>
        <p:txBody>
          <a:bodyPr wrap="square" rtlCol="0">
            <a:noAutofit/>
          </a:bodyPr>
          <a:p>
            <a:pPr indent="0" fontAlgn="auto">
              <a:lnSpc>
                <a:spcPct val="100000"/>
              </a:lnSpc>
            </a:pPr>
            <a:r>
              <a:rPr lang="en-US" altLang="zh-CN" b="1">
                <a:solidFill>
                  <a:schemeClr val="bg1">
                    <a:lumMod val="50000"/>
                  </a:schemeClr>
                </a:solidFill>
              </a:rPr>
              <a:t>·</a:t>
            </a:r>
            <a:r>
              <a:rPr lang="zh-CN" altLang="en-US">
                <a:solidFill>
                  <a:schemeClr val="bg1">
                    <a:lumMod val="50000"/>
                  </a:schemeClr>
                </a:solidFill>
              </a:rPr>
              <a:t>用户（user）：包含用户的基本信息。</a:t>
            </a:r>
            <a:endParaRPr lang="zh-CN" altLang="en-US">
              <a:solidFill>
                <a:schemeClr val="bg1">
                  <a:lumMod val="50000"/>
                </a:schemeClr>
              </a:solidFill>
            </a:endParaRPr>
          </a:p>
          <a:p>
            <a:pPr indent="0" fontAlgn="auto">
              <a:lnSpc>
                <a:spcPct val="100000"/>
              </a:lnSpc>
            </a:pPr>
            <a:r>
              <a:rPr lang="en-US" altLang="zh-CN" b="1">
                <a:solidFill>
                  <a:schemeClr val="bg1">
                    <a:lumMod val="50000"/>
                  </a:schemeClr>
                </a:solidFill>
              </a:rPr>
              <a:t>·</a:t>
            </a:r>
            <a:r>
              <a:rPr lang="zh-CN" altLang="en-US">
                <a:solidFill>
                  <a:schemeClr val="bg1">
                    <a:lumMod val="50000"/>
                  </a:schemeClr>
                </a:solidFill>
              </a:rPr>
              <a:t>用户设置（user_settings）：保存个性化配置。</a:t>
            </a:r>
            <a:endParaRPr lang="zh-CN" altLang="en-US">
              <a:solidFill>
                <a:schemeClr val="bg1">
                  <a:lumMod val="50000"/>
                </a:schemeClr>
              </a:solidFill>
            </a:endParaRPr>
          </a:p>
          <a:p>
            <a:pPr indent="0" fontAlgn="auto">
              <a:lnSpc>
                <a:spcPct val="100000"/>
              </a:lnSpc>
            </a:pPr>
            <a:r>
              <a:rPr lang="en-US" altLang="zh-CN" b="1">
                <a:solidFill>
                  <a:schemeClr val="bg1">
                    <a:lumMod val="50000"/>
                  </a:schemeClr>
                </a:solidFill>
              </a:rPr>
              <a:t>·</a:t>
            </a:r>
            <a:r>
              <a:rPr lang="zh-CN" altLang="en-US">
                <a:solidFill>
                  <a:schemeClr val="bg1">
                    <a:lumMod val="50000"/>
                  </a:schemeClr>
                </a:solidFill>
              </a:rPr>
              <a:t>文件夹（folder）：组织笔记的层级结构。</a:t>
            </a:r>
            <a:endParaRPr lang="zh-CN" altLang="en-US">
              <a:solidFill>
                <a:schemeClr val="bg1">
                  <a:lumMod val="50000"/>
                </a:schemeClr>
              </a:solidFill>
            </a:endParaRPr>
          </a:p>
          <a:p>
            <a:pPr indent="0" fontAlgn="auto">
              <a:lnSpc>
                <a:spcPct val="100000"/>
              </a:lnSpc>
            </a:pPr>
            <a:r>
              <a:rPr lang="en-US" altLang="zh-CN" b="1">
                <a:solidFill>
                  <a:schemeClr val="bg1">
                    <a:lumMod val="50000"/>
                  </a:schemeClr>
                </a:solidFill>
              </a:rPr>
              <a:t>·</a:t>
            </a:r>
            <a:r>
              <a:rPr lang="zh-CN" altLang="en-US">
                <a:solidFill>
                  <a:schemeClr val="bg1">
                    <a:lumMod val="50000"/>
                  </a:schemeClr>
                </a:solidFill>
              </a:rPr>
              <a:t>笔记（note）：记录用户的笔记内容。</a:t>
            </a:r>
            <a:endParaRPr lang="zh-CN" altLang="en-US">
              <a:solidFill>
                <a:schemeClr val="bg1">
                  <a:lumMod val="50000"/>
                </a:schemeClr>
              </a:solidFill>
            </a:endParaRPr>
          </a:p>
          <a:p>
            <a:pPr indent="0" fontAlgn="auto">
              <a:lnSpc>
                <a:spcPct val="100000"/>
              </a:lnSpc>
            </a:pPr>
            <a:r>
              <a:rPr lang="en-US" altLang="zh-CN" b="1">
                <a:solidFill>
                  <a:schemeClr val="bg1">
                    <a:lumMod val="50000"/>
                  </a:schemeClr>
                </a:solidFill>
              </a:rPr>
              <a:t>·</a:t>
            </a:r>
            <a:r>
              <a:rPr lang="zh-CN" altLang="en-US">
                <a:solidFill>
                  <a:schemeClr val="bg1">
                    <a:lumMod val="50000"/>
                  </a:schemeClr>
                </a:solidFill>
              </a:rPr>
              <a:t>图片（image）：与笔记相关的图像信息。</a:t>
            </a:r>
            <a:endParaRPr lang="zh-CN" altLang="en-US">
              <a:solidFill>
                <a:schemeClr val="bg1">
                  <a:lumMod val="50000"/>
                </a:schemeClr>
              </a:solidFill>
            </a:endParaRPr>
          </a:p>
          <a:p>
            <a:pPr indent="0" fontAlgn="auto">
              <a:lnSpc>
                <a:spcPct val="100000"/>
              </a:lnSpc>
            </a:pPr>
            <a:r>
              <a:rPr lang="en-US" altLang="zh-CN" b="1">
                <a:solidFill>
                  <a:schemeClr val="bg1">
                    <a:lumMod val="50000"/>
                  </a:schemeClr>
                </a:solidFill>
              </a:rPr>
              <a:t>·</a:t>
            </a:r>
            <a:r>
              <a:rPr lang="zh-CN" altLang="en-US">
                <a:solidFill>
                  <a:schemeClr val="bg1">
                    <a:lumMod val="50000"/>
                  </a:schemeClr>
                </a:solidFill>
              </a:rPr>
              <a:t>任务（task）：管理待办事项。</a:t>
            </a:r>
            <a:endParaRPr lang="zh-CN" altLang="en-US">
              <a:solidFill>
                <a:schemeClr val="bg1">
                  <a:lumMod val="50000"/>
                </a:schemeClr>
              </a:solidFill>
            </a:endParaRPr>
          </a:p>
          <a:p>
            <a:pPr indent="0" fontAlgn="auto">
              <a:lnSpc>
                <a:spcPct val="100000"/>
              </a:lnSpc>
            </a:pPr>
            <a:r>
              <a:rPr lang="en-US" altLang="zh-CN" b="1">
                <a:solidFill>
                  <a:schemeClr val="bg1">
                    <a:lumMod val="50000"/>
                  </a:schemeClr>
                </a:solidFill>
              </a:rPr>
              <a:t>·</a:t>
            </a:r>
            <a:r>
              <a:rPr lang="zh-CN" altLang="en-US">
                <a:solidFill>
                  <a:schemeClr val="bg1">
                    <a:lumMod val="50000"/>
                  </a:schemeClr>
                </a:solidFill>
              </a:rPr>
              <a:t>通知（notification）：记录用户通知。</a:t>
            </a:r>
            <a:endParaRPr lang="zh-CN" altLang="en-US">
              <a:solidFill>
                <a:schemeClr val="bg1">
                  <a:lumMod val="50000"/>
                </a:schemeClr>
              </a:solidFill>
            </a:endParaRPr>
          </a:p>
          <a:p>
            <a:pPr indent="0" fontAlgn="auto">
              <a:lnSpc>
                <a:spcPct val="100000"/>
              </a:lnSpc>
            </a:pPr>
            <a:r>
              <a:rPr lang="en-US" altLang="zh-CN" b="1">
                <a:solidFill>
                  <a:schemeClr val="bg1">
                    <a:lumMod val="50000"/>
                  </a:schemeClr>
                </a:solidFill>
              </a:rPr>
              <a:t>·</a:t>
            </a:r>
            <a:r>
              <a:rPr lang="zh-CN" altLang="en-US">
                <a:solidFill>
                  <a:schemeClr val="bg1">
                    <a:lumMod val="50000"/>
                  </a:schemeClr>
                </a:solidFill>
              </a:rPr>
              <a:t>标签（tag）：对笔记进行分类。</a:t>
            </a:r>
            <a:endParaRPr lang="zh-CN" altLang="en-US">
              <a:solidFill>
                <a:schemeClr val="bg1">
                  <a:lumMod val="50000"/>
                </a:schemeClr>
              </a:solidFill>
            </a:endParaRPr>
          </a:p>
          <a:p>
            <a:pPr indent="0" fontAlgn="auto">
              <a:lnSpc>
                <a:spcPct val="100000"/>
              </a:lnSpc>
            </a:pPr>
            <a:r>
              <a:rPr lang="en-US" altLang="zh-CN" b="1">
                <a:solidFill>
                  <a:schemeClr val="bg1">
                    <a:lumMod val="50000"/>
                  </a:schemeClr>
                </a:solidFill>
              </a:rPr>
              <a:t>·</a:t>
            </a:r>
            <a:r>
              <a:rPr lang="zh-CN" altLang="en-US">
                <a:solidFill>
                  <a:schemeClr val="bg1">
                    <a:lumMod val="50000"/>
                  </a:schemeClr>
                </a:solidFill>
              </a:rPr>
              <a:t>笔记标签关系（note_tag）：连接笔记与标签。</a:t>
            </a:r>
            <a:endParaRPr lang="zh-CN" altLang="en-US">
              <a:solidFill>
                <a:schemeClr val="bg1">
                  <a:lumMod val="50000"/>
                </a:schemeClr>
              </a:solidFill>
            </a:endParaRPr>
          </a:p>
          <a:p>
            <a:pPr indent="0" fontAlgn="auto">
              <a:lnSpc>
                <a:spcPct val="100000"/>
              </a:lnSpc>
            </a:pPr>
            <a:r>
              <a:rPr lang="en-US" altLang="zh-CN" b="1">
                <a:solidFill>
                  <a:schemeClr val="bg1">
                    <a:lumMod val="50000"/>
                  </a:schemeClr>
                </a:solidFill>
              </a:rPr>
              <a:t>·</a:t>
            </a:r>
            <a:r>
              <a:rPr lang="zh-CN" altLang="en-US">
                <a:solidFill>
                  <a:schemeClr val="bg1">
                    <a:lumMod val="50000"/>
                  </a:schemeClr>
                </a:solidFill>
              </a:rPr>
              <a:t>任务笔记关系（task_note）：关联任务与笔记。</a:t>
            </a:r>
            <a:endParaRPr lang="zh-CN" altLang="en-US">
              <a:solidFill>
                <a:schemeClr val="bg1">
                  <a:lumMod val="50000"/>
                </a:schemeClr>
              </a:solidFill>
            </a:endParaRPr>
          </a:p>
        </p:txBody>
      </p:sp>
      <p:sp>
        <p:nvSpPr>
          <p:cNvPr id="24" name="文本框 23"/>
          <p:cNvSpPr txBox="1"/>
          <p:nvPr/>
        </p:nvSpPr>
        <p:spPr>
          <a:xfrm>
            <a:off x="7557135" y="1841500"/>
            <a:ext cx="4064000" cy="460375"/>
          </a:xfrm>
          <a:prstGeom prst="rect">
            <a:avLst/>
          </a:prstGeom>
          <a:noFill/>
        </p:spPr>
        <p:txBody>
          <a:bodyPr wrap="square" rtlCol="0">
            <a:spAutoFit/>
          </a:bodyPr>
          <a:p>
            <a:r>
              <a:rPr lang="zh-CN" altLang="en-US" sz="1200"/>
              <a:t>用户：提升信息管理效率，操作直观方便。</a:t>
            </a:r>
            <a:endParaRPr lang="zh-CN" altLang="en-US" sz="1200"/>
          </a:p>
          <a:p>
            <a:r>
              <a:rPr lang="zh-CN" altLang="en-US" sz="1200"/>
              <a:t>后台管理人员：便于数据维护和系统管理，增强安全性</a:t>
            </a:r>
            <a:endParaRPr lang="zh-CN" altLang="en-US" sz="1200"/>
          </a:p>
        </p:txBody>
      </p:sp>
      <p:pic>
        <p:nvPicPr>
          <p:cNvPr id="25" name="图片 24"/>
          <p:cNvPicPr>
            <a:picLocks noChangeAspect="1"/>
          </p:cNvPicPr>
          <p:nvPr>
            <p:custDataLst>
              <p:tags r:id="rId1"/>
            </p:custDataLst>
          </p:nvPr>
        </p:nvPicPr>
        <p:blipFill>
          <a:blip r:embed="rId2"/>
          <a:stretch>
            <a:fillRect/>
          </a:stretch>
        </p:blipFill>
        <p:spPr>
          <a:xfrm>
            <a:off x="191135" y="828675"/>
            <a:ext cx="6752590" cy="4149725"/>
          </a:xfrm>
          <a:prstGeom prst="rect">
            <a:avLst/>
          </a:prstGeom>
        </p:spPr>
      </p:pic>
      <p:pic>
        <p:nvPicPr>
          <p:cNvPr id="22" name="图片 21" descr="无标题"/>
          <p:cNvPicPr>
            <a:picLocks noChangeAspect="1"/>
          </p:cNvPicPr>
          <p:nvPr/>
        </p:nvPicPr>
        <p:blipFill>
          <a:blip r:embed="rId3"/>
          <a:stretch>
            <a:fillRect/>
          </a:stretch>
        </p:blipFill>
        <p:spPr>
          <a:xfrm>
            <a:off x="407035" y="764540"/>
            <a:ext cx="6254115" cy="5876290"/>
          </a:xfrm>
          <a:prstGeom prst="rect">
            <a:avLst/>
          </a:prstGeom>
        </p:spPr>
      </p:pic>
      <p:grpSp>
        <p:nvGrpSpPr>
          <p:cNvPr id="71" name="组合 70"/>
          <p:cNvGrpSpPr/>
          <p:nvPr/>
        </p:nvGrpSpPr>
        <p:grpSpPr>
          <a:xfrm>
            <a:off x="0" y="1"/>
            <a:ext cx="12192000" cy="650875"/>
            <a:chOff x="0" y="1"/>
            <a:chExt cx="12192000" cy="650875"/>
          </a:xfrm>
        </p:grpSpPr>
        <p:sp>
          <p:nvSpPr>
            <p:cNvPr id="72" name="矩形 71"/>
            <p:cNvSpPr/>
            <p:nvPr>
              <p:custDataLst>
                <p:tags r:id="rId4"/>
              </p:custDataLst>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p:cNvGrpSpPr/>
            <p:nvPr/>
          </p:nvGrpSpPr>
          <p:grpSpPr>
            <a:xfrm>
              <a:off x="4007831" y="159473"/>
              <a:ext cx="7050894" cy="368300"/>
              <a:chOff x="3664931" y="299173"/>
              <a:chExt cx="7050894" cy="368300"/>
            </a:xfrm>
          </p:grpSpPr>
          <p:sp>
            <p:nvSpPr>
              <p:cNvPr id="76" name="文本框 75"/>
              <p:cNvSpPr txBox="1"/>
              <p:nvPr>
                <p:custDataLst>
                  <p:tags r:id="rId5"/>
                </p:custDataLst>
              </p:nvPr>
            </p:nvSpPr>
            <p:spPr>
              <a:xfrm>
                <a:off x="522350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原型</a:t>
                </a:r>
                <a:r>
                  <a:rPr lang="zh-CN" altLang="en-US" b="1" dirty="0">
                    <a:solidFill>
                      <a:schemeClr val="bg1"/>
                    </a:solidFill>
                    <a:latin typeface="思源黑体 CN Regular" panose="020B0500000000000000" pitchFamily="34" charset="-122"/>
                    <a:ea typeface="思源黑体 CN Regular" panose="020B0500000000000000" pitchFamily="34" charset="-122"/>
                  </a:rPr>
                  <a:t>展示</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7" name="文本框 76"/>
              <p:cNvSpPr txBox="1"/>
              <p:nvPr>
                <p:custDataLst>
                  <p:tags r:id="rId6"/>
                </p:custDataLst>
              </p:nvPr>
            </p:nvSpPr>
            <p:spPr>
              <a:xfrm>
                <a:off x="695098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概要设计</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9" name="文本框 78"/>
              <p:cNvSpPr txBox="1"/>
              <p:nvPr>
                <p:custDataLst>
                  <p:tags r:id="rId7"/>
                </p:custDataLst>
              </p:nvPr>
            </p:nvSpPr>
            <p:spPr>
              <a:xfrm>
                <a:off x="10405945" y="299173"/>
                <a:ext cx="309880" cy="368300"/>
              </a:xfrm>
              <a:prstGeom prst="rect">
                <a:avLst/>
              </a:prstGeom>
              <a:noFill/>
            </p:spPr>
            <p:txBody>
              <a:bodyPr wrap="none" rtlCol="0">
                <a:spAutoFit/>
              </a:bodyPr>
              <a:lstStyle/>
              <a:p>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80" name="文本框 79"/>
              <p:cNvSpPr txBox="1"/>
              <p:nvPr>
                <p:custDataLst>
                  <p:tags r:id="rId8"/>
                </p:custDataLst>
              </p:nvPr>
            </p:nvSpPr>
            <p:spPr>
              <a:xfrm>
                <a:off x="3664931" y="299173"/>
                <a:ext cx="1217930" cy="368300"/>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项目概述</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81" name="直接连接符 80"/>
              <p:cNvCxnSpPr/>
              <p:nvPr>
                <p:custDataLst>
                  <p:tags r:id="rId9"/>
                </p:custDataLst>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custDataLst>
                  <p:tags r:id="rId10"/>
                </p:custDataLst>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11"/>
                </p:custDataLst>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custDataLst>
                  <p:tags r:id="rId12"/>
                </p:custDataLst>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4" name="等腰三角形 73"/>
            <p:cNvSpPr/>
            <p:nvPr>
              <p:custDataLst>
                <p:tags r:id="rId13"/>
              </p:custDataLst>
            </p:nvPr>
          </p:nvSpPr>
          <p:spPr>
            <a:xfrm>
              <a:off x="7428405" y="501650"/>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750" fill="hold"/>
                                        <p:tgtEl>
                                          <p:spTgt spid="22"/>
                                        </p:tgtEl>
                                        <p:attrNameLst>
                                          <p:attrName>ppt_w</p:attrName>
                                        </p:attrNameLst>
                                      </p:cBhvr>
                                      <p:tavLst>
                                        <p:tav tm="0">
                                          <p:val>
                                            <p:strVal val="4/3*#ppt_w"/>
                                          </p:val>
                                        </p:tav>
                                        <p:tav tm="100000">
                                          <p:val>
                                            <p:strVal val="#ppt_w"/>
                                          </p:val>
                                        </p:tav>
                                      </p:tavLst>
                                    </p:anim>
                                    <p:anim calcmode="lin" valueType="num">
                                      <p:cBhvr>
                                        <p:cTn id="8" dur="750" fill="hold"/>
                                        <p:tgtEl>
                                          <p:spTgt spid="2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3315" y="188641"/>
            <a:ext cx="12222335" cy="6669360"/>
          </a:xfrm>
          <a:prstGeom prst="rect">
            <a:avLst/>
          </a:prstGeom>
          <a:blipFill dpi="0" rotWithShape="1">
            <a:blip r:embed="rId1">
              <a:alphaModFix amt="1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iṡ1íḋe"/>
          <p:cNvSpPr/>
          <p:nvPr/>
        </p:nvSpPr>
        <p:spPr>
          <a:xfrm>
            <a:off x="-11552" y="2389043"/>
            <a:ext cx="12215105" cy="2079914"/>
          </a:xfrm>
          <a:prstGeom prst="rect">
            <a:avLst/>
          </a:prstGeom>
          <a:solidFill>
            <a:srgbClr val="0E419C"/>
          </a:solidFill>
          <a:ln>
            <a:noFill/>
          </a:ln>
          <a:effectLst>
            <a:outerShdw blurRad="1016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grpSp>
        <p:nvGrpSpPr>
          <p:cNvPr id="2" name="组合 1"/>
          <p:cNvGrpSpPr/>
          <p:nvPr/>
        </p:nvGrpSpPr>
        <p:grpSpPr>
          <a:xfrm>
            <a:off x="4618672" y="3083379"/>
            <a:ext cx="2926080" cy="1235700"/>
            <a:chOff x="980119" y="2267746"/>
            <a:chExt cx="2926080" cy="1235700"/>
          </a:xfrm>
        </p:grpSpPr>
        <p:sp>
          <p:nvSpPr>
            <p:cNvPr id="7" name="文本框 6"/>
            <p:cNvSpPr txBox="1"/>
            <p:nvPr/>
          </p:nvSpPr>
          <p:spPr>
            <a:xfrm>
              <a:off x="980119" y="2267746"/>
              <a:ext cx="2926080" cy="829945"/>
            </a:xfrm>
            <a:prstGeom prst="rect">
              <a:avLst/>
            </a:prstGeom>
            <a:noFill/>
          </p:spPr>
          <p:txBody>
            <a:bodyPr wrap="none" rtlCol="0">
              <a:spAutoFit/>
            </a:bodyPr>
            <a:lstStyle/>
            <a:p>
              <a:pPr algn="l"/>
              <a:r>
                <a:rPr lang="x-none" altLang="zh-CN" sz="4800" spc="600" dirty="0">
                  <a:solidFill>
                    <a:schemeClr val="bg1"/>
                  </a:solidFill>
                  <a:latin typeface="思源黑体 CN Heavy" panose="020B0A00000000000000" pitchFamily="34" charset="-122"/>
                  <a:ea typeface="思源黑体 CN Heavy" panose="020B0A00000000000000" pitchFamily="34" charset="-122"/>
                  <a:cs typeface="+mn-ea"/>
                  <a:sym typeface="+mn-lt"/>
                </a:rPr>
                <a:t>项目概述</a:t>
              </a:r>
              <a:endParaRPr lang="x-none" altLang="zh-CN" sz="4800" spc="600" dirty="0">
                <a:solidFill>
                  <a:schemeClr val="bg1"/>
                </a:solidFill>
                <a:latin typeface="思源黑体 CN Heavy" panose="020B0A00000000000000" pitchFamily="34" charset="-122"/>
                <a:ea typeface="思源黑体 CN Heavy" panose="020B0A00000000000000" pitchFamily="34" charset="-122"/>
                <a:cs typeface="+mn-ea"/>
                <a:sym typeface="+mn-lt"/>
              </a:endParaRPr>
            </a:p>
          </p:txBody>
        </p:sp>
        <p:sp>
          <p:nvSpPr>
            <p:cNvPr id="8" name="文本框 7"/>
            <p:cNvSpPr txBox="1"/>
            <p:nvPr/>
          </p:nvSpPr>
          <p:spPr>
            <a:xfrm>
              <a:off x="1103943" y="3196741"/>
              <a:ext cx="2707005" cy="306705"/>
            </a:xfrm>
            <a:prstGeom prst="rect">
              <a:avLst/>
            </a:prstGeom>
            <a:noFill/>
          </p:spPr>
          <p:txBody>
            <a:bodyPr wrap="none" rtlCol="0">
              <a:spAutoFit/>
            </a:bodyPr>
            <a:lstStyle/>
            <a:p>
              <a:pPr algn="ctr"/>
              <a:r>
                <a:rPr lang="en-US" altLang="zh-CN" sz="1400" spc="600" dirty="0">
                  <a:solidFill>
                    <a:schemeClr val="bg1"/>
                  </a:solidFill>
                  <a:cs typeface="+mn-ea"/>
                  <a:sym typeface="+mn-lt"/>
                </a:rPr>
                <a:t>Project overview</a:t>
              </a:r>
              <a:endParaRPr lang="en-US" altLang="zh-CN" sz="1400" spc="600" dirty="0">
                <a:solidFill>
                  <a:schemeClr val="bg1"/>
                </a:solidFill>
                <a:cs typeface="+mn-ea"/>
                <a:sym typeface="+mn-lt"/>
              </a:endParaRPr>
            </a:p>
          </p:txBody>
        </p:sp>
      </p:grpSp>
      <p:grpSp>
        <p:nvGrpSpPr>
          <p:cNvPr id="3" name="组合 2"/>
          <p:cNvGrpSpPr/>
          <p:nvPr/>
        </p:nvGrpSpPr>
        <p:grpSpPr>
          <a:xfrm flipV="1">
            <a:off x="5211363" y="1431670"/>
            <a:ext cx="1530746" cy="1501386"/>
            <a:chOff x="6095999" y="760163"/>
            <a:chExt cx="1530746" cy="1501386"/>
          </a:xfrm>
          <a:effectLst>
            <a:outerShdw blurRad="50800" dist="38100" dir="18900000" algn="bl" rotWithShape="0">
              <a:prstClr val="black">
                <a:alpha val="30000"/>
              </a:prstClr>
            </a:outerShdw>
          </a:effectLst>
        </p:grpSpPr>
        <p:sp>
          <p:nvSpPr>
            <p:cNvPr id="9" name="椭圆 8"/>
            <p:cNvSpPr/>
            <p:nvPr/>
          </p:nvSpPr>
          <p:spPr>
            <a:xfrm>
              <a:off x="6095999" y="760163"/>
              <a:ext cx="1530746" cy="1495808"/>
            </a:xfrm>
            <a:prstGeom prst="ellipse">
              <a:avLst/>
            </a:prstGeom>
            <a:gradFill flip="none" rotWithShape="1">
              <a:gsLst>
                <a:gs pos="6000">
                  <a:srgbClr val="0E419C"/>
                </a:gs>
                <a:gs pos="100000">
                  <a:schemeClr val="accent1">
                    <a:lumMod val="8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srgbClr val="FFFFFF"/>
                </a:solidFill>
                <a:effectLst/>
                <a:uLnTx/>
                <a:uFillTx/>
                <a:cs typeface="+mn-ea"/>
                <a:sym typeface="+mn-lt"/>
              </a:endParaRPr>
            </a:p>
          </p:txBody>
        </p:sp>
        <p:sp>
          <p:nvSpPr>
            <p:cNvPr id="11" name="椭圆 10"/>
            <p:cNvSpPr/>
            <p:nvPr/>
          </p:nvSpPr>
          <p:spPr>
            <a:xfrm>
              <a:off x="6176912" y="923874"/>
              <a:ext cx="1368920" cy="13376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srgbClr val="0E419C"/>
                </a:solidFill>
                <a:effectLst/>
                <a:uLnTx/>
                <a:uFillTx/>
                <a:cs typeface="+mn-ea"/>
                <a:sym typeface="+mn-lt"/>
              </a:endParaRPr>
            </a:p>
          </p:txBody>
        </p:sp>
      </p:grpSp>
      <p:sp>
        <p:nvSpPr>
          <p:cNvPr id="5" name="文本框 4"/>
          <p:cNvSpPr txBox="1"/>
          <p:nvPr/>
        </p:nvSpPr>
        <p:spPr>
          <a:xfrm>
            <a:off x="5640785" y="1548353"/>
            <a:ext cx="676788" cy="1107996"/>
          </a:xfrm>
          <a:prstGeom prst="rect">
            <a:avLst/>
          </a:prstGeom>
          <a:noFill/>
        </p:spPr>
        <p:txBody>
          <a:bodyPr wrap="none" rtlCol="0">
            <a:spAutoFit/>
          </a:bodyPr>
          <a:lstStyle/>
          <a:p>
            <a:r>
              <a:rPr lang="en-US" altLang="zh-CN" sz="6600" b="1" dirty="0">
                <a:solidFill>
                  <a:srgbClr val="0E419C"/>
                </a:solidFill>
                <a:effectLst>
                  <a:outerShdw blurRad="38100" dist="38100" dir="2700000" algn="tl">
                    <a:srgbClr val="000000">
                      <a:alpha val="43137"/>
                    </a:srgbClr>
                  </a:outerShdw>
                </a:effectLst>
                <a:cs typeface="+mn-ea"/>
                <a:sym typeface="+mn-lt"/>
              </a:rPr>
              <a:t>1</a:t>
            </a:r>
            <a:endParaRPr lang="zh-CN" altLang="en-US" sz="6600" b="1" dirty="0">
              <a:solidFill>
                <a:srgbClr val="0E419C"/>
              </a:solidFill>
              <a:effectLst>
                <a:outerShdw blurRad="38100" dist="38100" dir="2700000" algn="tl">
                  <a:srgbClr val="000000">
                    <a:alpha val="43137"/>
                  </a:srgbClr>
                </a:outerShdw>
              </a:effectLst>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860543" y="1665214"/>
            <a:ext cx="3186598" cy="4645049"/>
          </a:xfrm>
          <a:prstGeom prst="roundRect">
            <a:avLst>
              <a:gd name="adj" fmla="val 0"/>
            </a:avLst>
          </a:prstGeom>
          <a:solidFill>
            <a:schemeClr val="bg1"/>
          </a:solidFill>
          <a:ln>
            <a:noFill/>
          </a:ln>
          <a:effectLst>
            <a:outerShdw blurRad="444500" sx="102000" sy="102000" algn="ctr" rotWithShape="0">
              <a:srgbClr val="0F4C98">
                <a:alpha val="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 name="矩形: 圆角 4"/>
          <p:cNvSpPr/>
          <p:nvPr/>
        </p:nvSpPr>
        <p:spPr>
          <a:xfrm>
            <a:off x="4502701" y="1665214"/>
            <a:ext cx="3186598" cy="4645049"/>
          </a:xfrm>
          <a:prstGeom prst="roundRect">
            <a:avLst>
              <a:gd name="adj" fmla="val 0"/>
            </a:avLst>
          </a:prstGeom>
          <a:solidFill>
            <a:schemeClr val="bg1"/>
          </a:solidFill>
          <a:ln>
            <a:noFill/>
          </a:ln>
          <a:effectLst>
            <a:outerShdw blurRad="444500" sx="102000" sy="102000" algn="ctr" rotWithShape="0">
              <a:srgbClr val="0F4C98">
                <a:alpha val="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矩形: 圆角 5"/>
          <p:cNvSpPr/>
          <p:nvPr/>
        </p:nvSpPr>
        <p:spPr>
          <a:xfrm>
            <a:off x="8152398" y="1637093"/>
            <a:ext cx="3186598" cy="4645049"/>
          </a:xfrm>
          <a:prstGeom prst="roundRect">
            <a:avLst>
              <a:gd name="adj" fmla="val 0"/>
            </a:avLst>
          </a:prstGeom>
          <a:solidFill>
            <a:schemeClr val="bg1"/>
          </a:solidFill>
          <a:ln>
            <a:noFill/>
          </a:ln>
          <a:effectLst>
            <a:outerShdw blurRad="444500" sx="102000" sy="102000" algn="ctr" rotWithShape="0">
              <a:srgbClr val="0F4C98">
                <a:alpha val="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pic>
        <p:nvPicPr>
          <p:cNvPr id="7" name="图片 6"/>
          <p:cNvPicPr>
            <a:picLocks noChangeAspect="1"/>
          </p:cNvPicPr>
          <p:nvPr/>
        </p:nvPicPr>
        <p:blipFill>
          <a:blip r:embed="rId1"/>
          <a:stretch>
            <a:fillRect/>
          </a:stretch>
        </p:blipFill>
        <p:spPr>
          <a:xfrm>
            <a:off x="1394851" y="1864327"/>
            <a:ext cx="2130424" cy="2133432"/>
          </a:xfrm>
          <a:prstGeom prst="rect">
            <a:avLst/>
          </a:prstGeom>
        </p:spPr>
      </p:pic>
      <p:pic>
        <p:nvPicPr>
          <p:cNvPr id="8" name="图片 7"/>
          <p:cNvPicPr>
            <a:picLocks noChangeAspect="1"/>
          </p:cNvPicPr>
          <p:nvPr/>
        </p:nvPicPr>
        <p:blipFill>
          <a:blip r:embed="rId1"/>
          <a:stretch>
            <a:fillRect/>
          </a:stretch>
        </p:blipFill>
        <p:spPr>
          <a:xfrm>
            <a:off x="5036325" y="1864327"/>
            <a:ext cx="2130424" cy="2133432"/>
          </a:xfrm>
          <a:prstGeom prst="rect">
            <a:avLst/>
          </a:prstGeom>
        </p:spPr>
      </p:pic>
      <p:pic>
        <p:nvPicPr>
          <p:cNvPr id="9" name="图片 8"/>
          <p:cNvPicPr>
            <a:picLocks noChangeAspect="1"/>
          </p:cNvPicPr>
          <p:nvPr/>
        </p:nvPicPr>
        <p:blipFill>
          <a:blip r:embed="rId1"/>
          <a:stretch>
            <a:fillRect/>
          </a:stretch>
        </p:blipFill>
        <p:spPr>
          <a:xfrm>
            <a:off x="8662231" y="1864327"/>
            <a:ext cx="2130424" cy="2133432"/>
          </a:xfrm>
          <a:prstGeom prst="rect">
            <a:avLst/>
          </a:prstGeom>
        </p:spPr>
      </p:pic>
      <p:sp>
        <p:nvSpPr>
          <p:cNvPr id="11" name="矩形 10"/>
          <p:cNvSpPr/>
          <p:nvPr/>
        </p:nvSpPr>
        <p:spPr>
          <a:xfrm>
            <a:off x="1057570" y="3970411"/>
            <a:ext cx="2817180" cy="39878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2000" b="1" spc="225" dirty="0">
                <a:solidFill>
                  <a:prstClr val="black"/>
                </a:solidFill>
                <a:cs typeface="+mn-ea"/>
                <a:sym typeface="+mn-lt"/>
              </a:rPr>
              <a:t>项目背景</a:t>
            </a:r>
            <a:endParaRPr lang="zh-CN" altLang="en-US" sz="2000" b="1" spc="225" dirty="0">
              <a:solidFill>
                <a:prstClr val="black"/>
              </a:solidFill>
              <a:cs typeface="+mn-ea"/>
              <a:sym typeface="+mn-lt"/>
            </a:endParaRPr>
          </a:p>
        </p:txBody>
      </p:sp>
      <p:sp>
        <p:nvSpPr>
          <p:cNvPr id="13" name="矩形 12"/>
          <p:cNvSpPr/>
          <p:nvPr/>
        </p:nvSpPr>
        <p:spPr>
          <a:xfrm>
            <a:off x="4687410" y="3970411"/>
            <a:ext cx="2817180" cy="398780"/>
          </a:xfrm>
          <a:prstGeom prst="rect">
            <a:avLst/>
          </a:prstGeom>
        </p:spPr>
        <p:txBody>
          <a:bodyPr wrap="square">
            <a:spAutoFit/>
          </a:bodyPr>
          <a:lstStyle/>
          <a:p>
            <a:pPr algn="ctr" eaLnBrk="0" fontAlgn="base" hangingPunct="0">
              <a:spcBef>
                <a:spcPct val="0"/>
              </a:spcBef>
              <a:spcAft>
                <a:spcPct val="0"/>
              </a:spcAft>
              <a:defRPr/>
            </a:pPr>
            <a:r>
              <a:rPr lang="zh-CN" altLang="en-US" sz="2000" b="1" spc="225" dirty="0">
                <a:solidFill>
                  <a:prstClr val="black"/>
                </a:solidFill>
                <a:cs typeface="+mn-ea"/>
                <a:sym typeface="+mn-lt"/>
              </a:rPr>
              <a:t>目标用户</a:t>
            </a:r>
            <a:endParaRPr lang="zh-CN" altLang="en-US" sz="2000" b="1" spc="225" dirty="0">
              <a:solidFill>
                <a:prstClr val="black"/>
              </a:solidFill>
              <a:cs typeface="+mn-ea"/>
              <a:sym typeface="+mn-lt"/>
            </a:endParaRPr>
          </a:p>
        </p:txBody>
      </p:sp>
      <p:sp>
        <p:nvSpPr>
          <p:cNvPr id="15" name="矩形 14"/>
          <p:cNvSpPr/>
          <p:nvPr/>
        </p:nvSpPr>
        <p:spPr>
          <a:xfrm>
            <a:off x="8329952" y="3970411"/>
            <a:ext cx="2817180" cy="398780"/>
          </a:xfrm>
          <a:prstGeom prst="rect">
            <a:avLst/>
          </a:prstGeom>
        </p:spPr>
        <p:txBody>
          <a:bodyPr wrap="square">
            <a:spAutoFit/>
          </a:bodyPr>
          <a:lstStyle/>
          <a:p>
            <a:pPr marR="0" lvl="0" indent="0" algn="ctr" eaLnBrk="0" fontAlgn="base" hangingPunct="0">
              <a:lnSpc>
                <a:spcPct val="100000"/>
              </a:lnSpc>
              <a:spcBef>
                <a:spcPct val="0"/>
              </a:spcBef>
              <a:spcAft>
                <a:spcPct val="0"/>
              </a:spcAft>
              <a:buClrTx/>
              <a:buSzTx/>
              <a:buFontTx/>
              <a:buNone/>
              <a:defRPr/>
            </a:pPr>
            <a:r>
              <a:rPr lang="zh-CN" altLang="en-US" sz="2000" b="1" spc="225" dirty="0">
                <a:solidFill>
                  <a:prstClr val="black"/>
                </a:solidFill>
                <a:cs typeface="+mn-ea"/>
                <a:sym typeface="+mn-lt"/>
              </a:rPr>
              <a:t>核心功能</a:t>
            </a:r>
            <a:endParaRPr lang="zh-CN" altLang="en-US" sz="2000" b="1" spc="225" dirty="0">
              <a:solidFill>
                <a:prstClr val="black"/>
              </a:solidFill>
              <a:cs typeface="+mn-ea"/>
              <a:sym typeface="+mn-lt"/>
            </a:endParaRPr>
          </a:p>
        </p:txBody>
      </p:sp>
      <p:sp>
        <p:nvSpPr>
          <p:cNvPr id="16" name="椭圆 15"/>
          <p:cNvSpPr/>
          <p:nvPr/>
        </p:nvSpPr>
        <p:spPr>
          <a:xfrm>
            <a:off x="1710763" y="2171411"/>
            <a:ext cx="1498600" cy="1498600"/>
          </a:xfrm>
          <a:prstGeom prst="ellipse">
            <a:avLst/>
          </a:prstGeom>
          <a:gradFill>
            <a:gsLst>
              <a:gs pos="0">
                <a:srgbClr val="0E419C"/>
              </a:gs>
              <a:gs pos="100000">
                <a:srgbClr val="64AFFD"/>
              </a:gs>
            </a:gsLst>
            <a:lin ang="5400000" scaled="0"/>
          </a:gradFill>
          <a:ln>
            <a:noFill/>
          </a:ln>
          <a:effectLst>
            <a:outerShdw blurRad="2921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9" name="组合 18"/>
          <p:cNvGrpSpPr/>
          <p:nvPr/>
        </p:nvGrpSpPr>
        <p:grpSpPr>
          <a:xfrm>
            <a:off x="5775311" y="2604490"/>
            <a:ext cx="625490" cy="625742"/>
            <a:chOff x="5697681" y="2526829"/>
            <a:chExt cx="780749" cy="781064"/>
          </a:xfrm>
        </p:grpSpPr>
        <p:sp>
          <p:nvSpPr>
            <p:cNvPr id="20" name="任意多边形: 形状 19"/>
            <p:cNvSpPr/>
            <p:nvPr/>
          </p:nvSpPr>
          <p:spPr>
            <a:xfrm>
              <a:off x="5775582" y="2526829"/>
              <a:ext cx="624789" cy="495065"/>
            </a:xfrm>
            <a:custGeom>
              <a:avLst/>
              <a:gdLst>
                <a:gd name="connsiteX0" fmla="*/ 19524 w 624789"/>
                <a:gd name="connsiteY0" fmla="*/ 332021 h 495065"/>
                <a:gd name="connsiteX1" fmla="*/ 39047 w 624789"/>
                <a:gd name="connsiteY1" fmla="*/ 312498 h 495065"/>
                <a:gd name="connsiteX2" fmla="*/ 312401 w 624789"/>
                <a:gd name="connsiteY2" fmla="*/ 39189 h 495065"/>
                <a:gd name="connsiteX3" fmla="*/ 585709 w 624789"/>
                <a:gd name="connsiteY3" fmla="*/ 312543 h 495065"/>
                <a:gd name="connsiteX4" fmla="*/ 540024 w 624789"/>
                <a:gd name="connsiteY4" fmla="*/ 463805 h 495065"/>
                <a:gd name="connsiteX5" fmla="*/ 543891 w 624789"/>
                <a:gd name="connsiteY5" fmla="*/ 491144 h 495065"/>
                <a:gd name="connsiteX6" fmla="*/ 571229 w 624789"/>
                <a:gd name="connsiteY6" fmla="*/ 487277 h 495065"/>
                <a:gd name="connsiteX7" fmla="*/ 572433 w 624789"/>
                <a:gd name="connsiteY7" fmla="*/ 485477 h 495065"/>
                <a:gd name="connsiteX8" fmla="*/ 485443 w 624789"/>
                <a:gd name="connsiteY8" fmla="*/ 52357 h 495065"/>
                <a:gd name="connsiteX9" fmla="*/ 52323 w 624789"/>
                <a:gd name="connsiteY9" fmla="*/ 139346 h 495065"/>
                <a:gd name="connsiteX10" fmla="*/ 0 w 624789"/>
                <a:gd name="connsiteY10" fmla="*/ 312498 h 495065"/>
                <a:gd name="connsiteX11" fmla="*/ 19524 w 624789"/>
                <a:gd name="connsiteY11" fmla="*/ 332021 h 49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89" h="495065">
                  <a:moveTo>
                    <a:pt x="19524" y="332021"/>
                  </a:moveTo>
                  <a:cubicBezTo>
                    <a:pt x="30306" y="332021"/>
                    <a:pt x="39047" y="323280"/>
                    <a:pt x="39047" y="312498"/>
                  </a:cubicBezTo>
                  <a:cubicBezTo>
                    <a:pt x="39060" y="161541"/>
                    <a:pt x="161445" y="39177"/>
                    <a:pt x="312401" y="39189"/>
                  </a:cubicBezTo>
                  <a:cubicBezTo>
                    <a:pt x="463357" y="39202"/>
                    <a:pt x="585721" y="161586"/>
                    <a:pt x="585709" y="312543"/>
                  </a:cubicBezTo>
                  <a:cubicBezTo>
                    <a:pt x="585704" y="366362"/>
                    <a:pt x="569812" y="418982"/>
                    <a:pt x="540024" y="463805"/>
                  </a:cubicBezTo>
                  <a:cubicBezTo>
                    <a:pt x="533542" y="472422"/>
                    <a:pt x="535273" y="484663"/>
                    <a:pt x="543891" y="491144"/>
                  </a:cubicBezTo>
                  <a:cubicBezTo>
                    <a:pt x="552508" y="497625"/>
                    <a:pt x="564748" y="495893"/>
                    <a:pt x="571229" y="487277"/>
                  </a:cubicBezTo>
                  <a:cubicBezTo>
                    <a:pt x="571663" y="486699"/>
                    <a:pt x="572065" y="486098"/>
                    <a:pt x="572433" y="485477"/>
                  </a:cubicBezTo>
                  <a:cubicBezTo>
                    <a:pt x="668014" y="341853"/>
                    <a:pt x="629067" y="147938"/>
                    <a:pt x="485443" y="52357"/>
                  </a:cubicBezTo>
                  <a:cubicBezTo>
                    <a:pt x="341819" y="-43225"/>
                    <a:pt x="147904" y="-4278"/>
                    <a:pt x="52323" y="139346"/>
                  </a:cubicBezTo>
                  <a:cubicBezTo>
                    <a:pt x="18188" y="190640"/>
                    <a:pt x="-17" y="250883"/>
                    <a:pt x="0" y="312498"/>
                  </a:cubicBezTo>
                  <a:cubicBezTo>
                    <a:pt x="0" y="323280"/>
                    <a:pt x="8741" y="332021"/>
                    <a:pt x="19524" y="332021"/>
                  </a:cubicBezTo>
                  <a:close/>
                </a:path>
              </a:pathLst>
            </a:custGeom>
            <a:solidFill>
              <a:schemeClr val="bg1"/>
            </a:solidFill>
            <a:ln w="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1" name="任意多边形: 形状 20"/>
            <p:cNvSpPr/>
            <p:nvPr/>
          </p:nvSpPr>
          <p:spPr>
            <a:xfrm>
              <a:off x="5964766" y="2675328"/>
              <a:ext cx="246387" cy="378173"/>
            </a:xfrm>
            <a:custGeom>
              <a:avLst/>
              <a:gdLst>
                <a:gd name="connsiteX0" fmla="*/ 218860 w 246387"/>
                <a:gd name="connsiteY0" fmla="*/ 0 h 378173"/>
                <a:gd name="connsiteX1" fmla="*/ 123194 w 246387"/>
                <a:gd name="connsiteY1" fmla="*/ 95666 h 378173"/>
                <a:gd name="connsiteX2" fmla="*/ 27528 w 246387"/>
                <a:gd name="connsiteY2" fmla="*/ 0 h 378173"/>
                <a:gd name="connsiteX3" fmla="*/ 0 w 246387"/>
                <a:gd name="connsiteY3" fmla="*/ 27724 h 378173"/>
                <a:gd name="connsiteX4" fmla="*/ 77118 w 246387"/>
                <a:gd name="connsiteY4" fmla="*/ 104842 h 378173"/>
                <a:gd name="connsiteX5" fmla="*/ 6052 w 246387"/>
                <a:gd name="connsiteY5" fmla="*/ 104842 h 378173"/>
                <a:gd name="connsiteX6" fmla="*/ 6052 w 246387"/>
                <a:gd name="connsiteY6" fmla="*/ 143889 h 378173"/>
                <a:gd name="connsiteX7" fmla="*/ 103670 w 246387"/>
                <a:gd name="connsiteY7" fmla="*/ 143889 h 378173"/>
                <a:gd name="connsiteX8" fmla="*/ 103670 w 246387"/>
                <a:gd name="connsiteY8" fmla="*/ 195627 h 378173"/>
                <a:gd name="connsiteX9" fmla="*/ 5857 w 246387"/>
                <a:gd name="connsiteY9" fmla="*/ 195627 h 378173"/>
                <a:gd name="connsiteX10" fmla="*/ 5857 w 246387"/>
                <a:gd name="connsiteY10" fmla="*/ 234674 h 378173"/>
                <a:gd name="connsiteX11" fmla="*/ 103670 w 246387"/>
                <a:gd name="connsiteY11" fmla="*/ 234674 h 378173"/>
                <a:gd name="connsiteX12" fmla="*/ 103670 w 246387"/>
                <a:gd name="connsiteY12" fmla="*/ 378173 h 378173"/>
                <a:gd name="connsiteX13" fmla="*/ 142718 w 246387"/>
                <a:gd name="connsiteY13" fmla="*/ 378173 h 378173"/>
                <a:gd name="connsiteX14" fmla="*/ 142718 w 246387"/>
                <a:gd name="connsiteY14" fmla="*/ 234674 h 378173"/>
                <a:gd name="connsiteX15" fmla="*/ 240140 w 246387"/>
                <a:gd name="connsiteY15" fmla="*/ 234674 h 378173"/>
                <a:gd name="connsiteX16" fmla="*/ 240140 w 246387"/>
                <a:gd name="connsiteY16" fmla="*/ 195627 h 378173"/>
                <a:gd name="connsiteX17" fmla="*/ 142718 w 246387"/>
                <a:gd name="connsiteY17" fmla="*/ 195627 h 378173"/>
                <a:gd name="connsiteX18" fmla="*/ 142718 w 246387"/>
                <a:gd name="connsiteY18" fmla="*/ 143889 h 378173"/>
                <a:gd name="connsiteX19" fmla="*/ 240335 w 246387"/>
                <a:gd name="connsiteY19" fmla="*/ 143889 h 378173"/>
                <a:gd name="connsiteX20" fmla="*/ 240335 w 246387"/>
                <a:gd name="connsiteY20" fmla="*/ 104842 h 378173"/>
                <a:gd name="connsiteX21" fmla="*/ 169270 w 246387"/>
                <a:gd name="connsiteY21" fmla="*/ 104842 h 378173"/>
                <a:gd name="connsiteX22" fmla="*/ 246388 w 246387"/>
                <a:gd name="connsiteY22" fmla="*/ 27724 h 378173"/>
                <a:gd name="connsiteX23" fmla="*/ 218860 w 246387"/>
                <a:gd name="connsiteY23" fmla="*/ 0 h 37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6387" h="378173">
                  <a:moveTo>
                    <a:pt x="218860" y="0"/>
                  </a:moveTo>
                  <a:lnTo>
                    <a:pt x="123194" y="95666"/>
                  </a:lnTo>
                  <a:lnTo>
                    <a:pt x="27528" y="0"/>
                  </a:lnTo>
                  <a:lnTo>
                    <a:pt x="0" y="27724"/>
                  </a:lnTo>
                  <a:lnTo>
                    <a:pt x="77118" y="104842"/>
                  </a:lnTo>
                  <a:lnTo>
                    <a:pt x="6052" y="104842"/>
                  </a:lnTo>
                  <a:lnTo>
                    <a:pt x="6052" y="143889"/>
                  </a:lnTo>
                  <a:lnTo>
                    <a:pt x="103670" y="143889"/>
                  </a:lnTo>
                  <a:lnTo>
                    <a:pt x="103670" y="195627"/>
                  </a:lnTo>
                  <a:lnTo>
                    <a:pt x="5857" y="195627"/>
                  </a:lnTo>
                  <a:lnTo>
                    <a:pt x="5857" y="234674"/>
                  </a:lnTo>
                  <a:lnTo>
                    <a:pt x="103670" y="234674"/>
                  </a:lnTo>
                  <a:lnTo>
                    <a:pt x="103670" y="378173"/>
                  </a:lnTo>
                  <a:lnTo>
                    <a:pt x="142718" y="378173"/>
                  </a:lnTo>
                  <a:lnTo>
                    <a:pt x="142718" y="234674"/>
                  </a:lnTo>
                  <a:lnTo>
                    <a:pt x="240140" y="234674"/>
                  </a:lnTo>
                  <a:lnTo>
                    <a:pt x="240140" y="195627"/>
                  </a:lnTo>
                  <a:lnTo>
                    <a:pt x="142718" y="195627"/>
                  </a:lnTo>
                  <a:lnTo>
                    <a:pt x="142718" y="143889"/>
                  </a:lnTo>
                  <a:lnTo>
                    <a:pt x="240335" y="143889"/>
                  </a:lnTo>
                  <a:lnTo>
                    <a:pt x="240335" y="104842"/>
                  </a:lnTo>
                  <a:lnTo>
                    <a:pt x="169270" y="104842"/>
                  </a:lnTo>
                  <a:lnTo>
                    <a:pt x="246388" y="27724"/>
                  </a:lnTo>
                  <a:lnTo>
                    <a:pt x="218860" y="0"/>
                  </a:lnTo>
                  <a:close/>
                </a:path>
              </a:pathLst>
            </a:custGeom>
            <a:solidFill>
              <a:schemeClr val="bg1"/>
            </a:solidFill>
            <a:ln w="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2" name="任意多边形: 形状 21"/>
            <p:cNvSpPr/>
            <p:nvPr/>
          </p:nvSpPr>
          <p:spPr>
            <a:xfrm>
              <a:off x="5697681" y="2949830"/>
              <a:ext cx="780749" cy="358063"/>
            </a:xfrm>
            <a:custGeom>
              <a:avLst/>
              <a:gdLst>
                <a:gd name="connsiteX0" fmla="*/ 759861 w 780749"/>
                <a:gd name="connsiteY0" fmla="*/ 182351 h 358063"/>
                <a:gd name="connsiteX1" fmla="*/ 755565 w 780749"/>
                <a:gd name="connsiteY1" fmla="*/ 180593 h 358063"/>
                <a:gd name="connsiteX2" fmla="*/ 521283 w 780749"/>
                <a:gd name="connsiteY2" fmla="*/ 81219 h 358063"/>
                <a:gd name="connsiteX3" fmla="*/ 476769 w 780749"/>
                <a:gd name="connsiteY3" fmla="*/ 71456 h 358063"/>
                <a:gd name="connsiteX4" fmla="*/ 440845 w 780749"/>
                <a:gd name="connsiteY4" fmla="*/ 162241 h 358063"/>
                <a:gd name="connsiteX5" fmla="*/ 483407 w 780749"/>
                <a:gd name="connsiteY5" fmla="*/ 220812 h 358063"/>
                <a:gd name="connsiteX6" fmla="*/ 481753 w 780749"/>
                <a:gd name="connsiteY6" fmla="*/ 228364 h 358063"/>
                <a:gd name="connsiteX7" fmla="*/ 478330 w 780749"/>
                <a:gd name="connsiteY7" fmla="*/ 229207 h 358063"/>
                <a:gd name="connsiteX8" fmla="*/ 432450 w 780749"/>
                <a:gd name="connsiteY8" fmla="*/ 229207 h 358063"/>
                <a:gd name="connsiteX9" fmla="*/ 111091 w 780749"/>
                <a:gd name="connsiteY9" fmla="*/ 52909 h 358063"/>
                <a:gd name="connsiteX10" fmla="*/ 38854 w 780749"/>
                <a:gd name="connsiteY10" fmla="*/ 0 h 358063"/>
                <a:gd name="connsiteX11" fmla="*/ 3321 w 780749"/>
                <a:gd name="connsiteY11" fmla="*/ 114799 h 358063"/>
                <a:gd name="connsiteX12" fmla="*/ 338541 w 780749"/>
                <a:gd name="connsiteY12" fmla="*/ 358063 h 358063"/>
                <a:gd name="connsiteX13" fmla="*/ 741704 w 780749"/>
                <a:gd name="connsiteY13" fmla="*/ 358063 h 358063"/>
                <a:gd name="connsiteX14" fmla="*/ 780750 w 780749"/>
                <a:gd name="connsiteY14" fmla="*/ 322140 h 358063"/>
                <a:gd name="connsiteX15" fmla="*/ 780750 w 780749"/>
                <a:gd name="connsiteY15" fmla="*/ 214564 h 358063"/>
                <a:gd name="connsiteX16" fmla="*/ 759861 w 780749"/>
                <a:gd name="connsiteY16" fmla="*/ 182351 h 358063"/>
                <a:gd name="connsiteX17" fmla="*/ 741704 w 780749"/>
                <a:gd name="connsiteY17" fmla="*/ 319016 h 358063"/>
                <a:gd name="connsiteX18" fmla="*/ 340299 w 780749"/>
                <a:gd name="connsiteY18" fmla="*/ 319016 h 358063"/>
                <a:gd name="connsiteX19" fmla="*/ 40611 w 780749"/>
                <a:gd name="connsiteY19" fmla="*/ 104256 h 358063"/>
                <a:gd name="connsiteX20" fmla="*/ 43930 w 780749"/>
                <a:gd name="connsiteY20" fmla="*/ 42561 h 358063"/>
                <a:gd name="connsiteX21" fmla="*/ 81025 w 780749"/>
                <a:gd name="connsiteY21" fmla="*/ 78290 h 358063"/>
                <a:gd name="connsiteX22" fmla="*/ 429326 w 780749"/>
                <a:gd name="connsiteY22" fmla="*/ 268450 h 358063"/>
                <a:gd name="connsiteX23" fmla="*/ 478330 w 780749"/>
                <a:gd name="connsiteY23" fmla="*/ 268450 h 358063"/>
                <a:gd name="connsiteX24" fmla="*/ 517378 w 780749"/>
                <a:gd name="connsiteY24" fmla="*/ 244241 h 358063"/>
                <a:gd name="connsiteX25" fmla="*/ 514840 w 780749"/>
                <a:gd name="connsiteY25" fmla="*/ 199141 h 358063"/>
                <a:gd name="connsiteX26" fmla="*/ 474426 w 780749"/>
                <a:gd name="connsiteY26" fmla="*/ 143304 h 358063"/>
                <a:gd name="connsiteX27" fmla="*/ 466226 w 780749"/>
                <a:gd name="connsiteY27" fmla="*/ 113237 h 358063"/>
                <a:gd name="connsiteX28" fmla="*/ 476769 w 780749"/>
                <a:gd name="connsiteY28" fmla="*/ 111675 h 358063"/>
                <a:gd name="connsiteX29" fmla="*/ 506054 w 780749"/>
                <a:gd name="connsiteY29" fmla="*/ 118313 h 358063"/>
                <a:gd name="connsiteX30" fmla="*/ 740337 w 780749"/>
                <a:gd name="connsiteY30" fmla="*/ 217689 h 358063"/>
                <a:gd name="connsiteX31" fmla="*/ 741899 w 780749"/>
                <a:gd name="connsiteY31" fmla="*/ 217689 h 35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0749" h="358063">
                  <a:moveTo>
                    <a:pt x="759861" y="182351"/>
                  </a:moveTo>
                  <a:lnTo>
                    <a:pt x="755565" y="180593"/>
                  </a:lnTo>
                  <a:lnTo>
                    <a:pt x="521283" y="81219"/>
                  </a:lnTo>
                  <a:cubicBezTo>
                    <a:pt x="507227" y="75081"/>
                    <a:pt x="492102" y="71765"/>
                    <a:pt x="476769" y="71456"/>
                  </a:cubicBezTo>
                  <a:cubicBezTo>
                    <a:pt x="437722" y="71456"/>
                    <a:pt x="409022" y="98204"/>
                    <a:pt x="440845" y="162241"/>
                  </a:cubicBezTo>
                  <a:lnTo>
                    <a:pt x="483407" y="220812"/>
                  </a:lnTo>
                  <a:cubicBezTo>
                    <a:pt x="485035" y="223354"/>
                    <a:pt x="484295" y="226736"/>
                    <a:pt x="481753" y="228364"/>
                  </a:cubicBezTo>
                  <a:cubicBezTo>
                    <a:pt x="480737" y="229015"/>
                    <a:pt x="479533" y="229311"/>
                    <a:pt x="478330" y="229207"/>
                  </a:cubicBezTo>
                  <a:lnTo>
                    <a:pt x="432450" y="229207"/>
                  </a:lnTo>
                  <a:cubicBezTo>
                    <a:pt x="294418" y="221398"/>
                    <a:pt x="189186" y="146622"/>
                    <a:pt x="111091" y="52909"/>
                  </a:cubicBezTo>
                  <a:cubicBezTo>
                    <a:pt x="77901" y="14253"/>
                    <a:pt x="55449" y="0"/>
                    <a:pt x="38854" y="0"/>
                  </a:cubicBezTo>
                  <a:cubicBezTo>
                    <a:pt x="-3317" y="0"/>
                    <a:pt x="-3512" y="91175"/>
                    <a:pt x="3321" y="114799"/>
                  </a:cubicBezTo>
                  <a:cubicBezTo>
                    <a:pt x="30459" y="208707"/>
                    <a:pt x="94496" y="346348"/>
                    <a:pt x="338541" y="358063"/>
                  </a:cubicBezTo>
                  <a:lnTo>
                    <a:pt x="741704" y="358063"/>
                  </a:lnTo>
                  <a:cubicBezTo>
                    <a:pt x="762106" y="358132"/>
                    <a:pt x="779117" y="342473"/>
                    <a:pt x="780750" y="322140"/>
                  </a:cubicBezTo>
                  <a:lnTo>
                    <a:pt x="780750" y="214564"/>
                  </a:lnTo>
                  <a:cubicBezTo>
                    <a:pt x="780689" y="200665"/>
                    <a:pt x="772527" y="188078"/>
                    <a:pt x="759861" y="182351"/>
                  </a:cubicBezTo>
                  <a:close/>
                  <a:moveTo>
                    <a:pt x="741704" y="319016"/>
                  </a:moveTo>
                  <a:lnTo>
                    <a:pt x="340299" y="319016"/>
                  </a:lnTo>
                  <a:cubicBezTo>
                    <a:pt x="126906" y="308863"/>
                    <a:pt x="68139" y="198751"/>
                    <a:pt x="40611" y="104256"/>
                  </a:cubicBezTo>
                  <a:cubicBezTo>
                    <a:pt x="37411" y="83684"/>
                    <a:pt x="38541" y="62671"/>
                    <a:pt x="43930" y="42561"/>
                  </a:cubicBezTo>
                  <a:cubicBezTo>
                    <a:pt x="57999" y="52564"/>
                    <a:pt x="70501" y="64606"/>
                    <a:pt x="81025" y="78290"/>
                  </a:cubicBezTo>
                  <a:cubicBezTo>
                    <a:pt x="179619" y="196407"/>
                    <a:pt x="296956" y="260445"/>
                    <a:pt x="429326" y="268450"/>
                  </a:cubicBezTo>
                  <a:lnTo>
                    <a:pt x="478330" y="268450"/>
                  </a:lnTo>
                  <a:cubicBezTo>
                    <a:pt x="494789" y="268111"/>
                    <a:pt x="509756" y="258832"/>
                    <a:pt x="517378" y="244241"/>
                  </a:cubicBezTo>
                  <a:cubicBezTo>
                    <a:pt x="524831" y="229872"/>
                    <a:pt x="523858" y="212583"/>
                    <a:pt x="514840" y="199141"/>
                  </a:cubicBezTo>
                  <a:lnTo>
                    <a:pt x="474426" y="143304"/>
                  </a:lnTo>
                  <a:cubicBezTo>
                    <a:pt x="469028" y="134206"/>
                    <a:pt x="466194" y="123815"/>
                    <a:pt x="466226" y="113237"/>
                  </a:cubicBezTo>
                  <a:cubicBezTo>
                    <a:pt x="469607" y="112044"/>
                    <a:pt x="473187" y="111514"/>
                    <a:pt x="476769" y="111675"/>
                  </a:cubicBezTo>
                  <a:cubicBezTo>
                    <a:pt x="486868" y="111972"/>
                    <a:pt x="496814" y="114227"/>
                    <a:pt x="506054" y="118313"/>
                  </a:cubicBezTo>
                  <a:lnTo>
                    <a:pt x="740337" y="217689"/>
                  </a:lnTo>
                  <a:lnTo>
                    <a:pt x="741899" y="217689"/>
                  </a:lnTo>
                  <a:close/>
                </a:path>
              </a:pathLst>
            </a:custGeom>
            <a:solidFill>
              <a:schemeClr val="bg1"/>
            </a:solidFill>
            <a:ln w="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pic>
        <p:nvPicPr>
          <p:cNvPr id="23" name="图形 2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31500" y="2465212"/>
            <a:ext cx="828397" cy="828397"/>
          </a:xfrm>
          <a:prstGeom prst="rect">
            <a:avLst/>
          </a:prstGeom>
        </p:spPr>
      </p:pic>
      <p:pic>
        <p:nvPicPr>
          <p:cNvPr id="24" name="图形 2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97195" y="2572657"/>
            <a:ext cx="694194" cy="694194"/>
          </a:xfrm>
          <a:prstGeom prst="rect">
            <a:avLst/>
          </a:prstGeom>
        </p:spPr>
      </p:pic>
      <p:sp>
        <p:nvSpPr>
          <p:cNvPr id="25" name="矩形 24"/>
          <p:cNvSpPr/>
          <p:nvPr/>
        </p:nvSpPr>
        <p:spPr>
          <a:xfrm>
            <a:off x="860543" y="6254023"/>
            <a:ext cx="3186598" cy="5623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6" name="矩形 25"/>
          <p:cNvSpPr/>
          <p:nvPr/>
        </p:nvSpPr>
        <p:spPr>
          <a:xfrm>
            <a:off x="4502700" y="6254023"/>
            <a:ext cx="3186598" cy="5623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7" name="矩形 26"/>
          <p:cNvSpPr/>
          <p:nvPr/>
        </p:nvSpPr>
        <p:spPr>
          <a:xfrm>
            <a:off x="8144857" y="6254023"/>
            <a:ext cx="3186598" cy="56239"/>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28" name="组合 27"/>
          <p:cNvGrpSpPr/>
          <p:nvPr/>
        </p:nvGrpSpPr>
        <p:grpSpPr>
          <a:xfrm>
            <a:off x="1631504" y="-665286"/>
            <a:ext cx="2451912" cy="504056"/>
            <a:chOff x="1631504" y="-665286"/>
            <a:chExt cx="2451912" cy="504056"/>
          </a:xfrm>
        </p:grpSpPr>
        <p:sp>
          <p:nvSpPr>
            <p:cNvPr id="29" name="椭圆 28"/>
            <p:cNvSpPr/>
            <p:nvPr/>
          </p:nvSpPr>
          <p:spPr>
            <a:xfrm>
              <a:off x="1631504" y="-665286"/>
              <a:ext cx="504056" cy="504056"/>
            </a:xfrm>
            <a:prstGeom prst="ellipse">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2280789" y="-665286"/>
              <a:ext cx="504056" cy="50405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2930074" y="-665286"/>
              <a:ext cx="504056" cy="5040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3579360" y="-665286"/>
              <a:ext cx="504056" cy="5040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3" name="椭圆 32"/>
          <p:cNvSpPr/>
          <p:nvPr/>
        </p:nvSpPr>
        <p:spPr>
          <a:xfrm>
            <a:off x="5346700" y="2168069"/>
            <a:ext cx="1498600" cy="1498600"/>
          </a:xfrm>
          <a:prstGeom prst="ellipse">
            <a:avLst/>
          </a:prstGeom>
          <a:gradFill>
            <a:gsLst>
              <a:gs pos="0">
                <a:srgbClr val="0E419C"/>
              </a:gs>
              <a:gs pos="100000">
                <a:srgbClr val="64AFFD"/>
              </a:gs>
            </a:gsLst>
            <a:lin ang="5400000" scaled="0"/>
          </a:gradFill>
          <a:ln>
            <a:noFill/>
          </a:ln>
          <a:effectLst>
            <a:outerShdw blurRad="2921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4" name="椭圆 33"/>
          <p:cNvSpPr/>
          <p:nvPr/>
        </p:nvSpPr>
        <p:spPr>
          <a:xfrm>
            <a:off x="8996398" y="2168069"/>
            <a:ext cx="1498600" cy="1498600"/>
          </a:xfrm>
          <a:prstGeom prst="ellipse">
            <a:avLst/>
          </a:prstGeom>
          <a:gradFill>
            <a:gsLst>
              <a:gs pos="0">
                <a:srgbClr val="0E419C"/>
              </a:gs>
              <a:gs pos="100000">
                <a:srgbClr val="64AFFD"/>
              </a:gs>
            </a:gsLst>
            <a:lin ang="5400000" scaled="0"/>
          </a:gradFill>
          <a:ln>
            <a:noFill/>
          </a:ln>
          <a:effectLst>
            <a:outerShdw blurRad="2921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7" name="iconfont-11655-2733935"/>
          <p:cNvSpPr/>
          <p:nvPr/>
        </p:nvSpPr>
        <p:spPr>
          <a:xfrm>
            <a:off x="5791157" y="2646658"/>
            <a:ext cx="609685" cy="599749"/>
          </a:xfrm>
          <a:custGeom>
            <a:avLst/>
            <a:gdLst>
              <a:gd name="T0" fmla="*/ 4956 w 12655"/>
              <a:gd name="T1" fmla="*/ 280 h 12449"/>
              <a:gd name="T2" fmla="*/ 6318 w 12655"/>
              <a:gd name="T3" fmla="*/ 0 h 12449"/>
              <a:gd name="T4" fmla="*/ 7055 w 12655"/>
              <a:gd name="T5" fmla="*/ 73 h 12449"/>
              <a:gd name="T6" fmla="*/ 8998 w 12655"/>
              <a:gd name="T7" fmla="*/ 1246 h 12449"/>
              <a:gd name="T8" fmla="*/ 9748 w 12655"/>
              <a:gd name="T9" fmla="*/ 4042 h 12449"/>
              <a:gd name="T10" fmla="*/ 9045 w 12655"/>
              <a:gd name="T11" fmla="*/ 6026 h 12449"/>
              <a:gd name="T12" fmla="*/ 8617 w 12655"/>
              <a:gd name="T13" fmla="*/ 7203 h 12449"/>
              <a:gd name="T14" fmla="*/ 11453 w 12655"/>
              <a:gd name="T15" fmla="*/ 8938 h 12449"/>
              <a:gd name="T16" fmla="*/ 12644 w 12655"/>
              <a:gd name="T17" fmla="*/ 10453 h 12449"/>
              <a:gd name="T18" fmla="*/ 12646 w 12655"/>
              <a:gd name="T19" fmla="*/ 11284 h 12449"/>
              <a:gd name="T20" fmla="*/ 11591 w 12655"/>
              <a:gd name="T21" fmla="*/ 12449 h 12449"/>
              <a:gd name="T22" fmla="*/ 1073 w 12655"/>
              <a:gd name="T23" fmla="*/ 12449 h 12449"/>
              <a:gd name="T24" fmla="*/ 246 w 12655"/>
              <a:gd name="T25" fmla="*/ 12075 h 12449"/>
              <a:gd name="T26" fmla="*/ 13 w 12655"/>
              <a:gd name="T27" fmla="*/ 10453 h 12449"/>
              <a:gd name="T28" fmla="*/ 1202 w 12655"/>
              <a:gd name="T29" fmla="*/ 8938 h 12449"/>
              <a:gd name="T30" fmla="*/ 4039 w 12655"/>
              <a:gd name="T31" fmla="*/ 7203 h 12449"/>
              <a:gd name="T32" fmla="*/ 3612 w 12655"/>
              <a:gd name="T33" fmla="*/ 6026 h 12449"/>
              <a:gd name="T34" fmla="*/ 2910 w 12655"/>
              <a:gd name="T35" fmla="*/ 4042 h 12449"/>
              <a:gd name="T36" fmla="*/ 3662 w 12655"/>
              <a:gd name="T37" fmla="*/ 1246 h 12449"/>
              <a:gd name="T38" fmla="*/ 4175 w 12655"/>
              <a:gd name="T39" fmla="*/ 1665 h 12449"/>
              <a:gd name="T40" fmla="*/ 3576 w 12655"/>
              <a:gd name="T41" fmla="*/ 3985 h 12449"/>
              <a:gd name="T42" fmla="*/ 4170 w 12655"/>
              <a:gd name="T43" fmla="*/ 5666 h 12449"/>
              <a:gd name="T44" fmla="*/ 4671 w 12655"/>
              <a:gd name="T45" fmla="*/ 6332 h 12449"/>
              <a:gd name="T46" fmla="*/ 4381 w 12655"/>
              <a:gd name="T47" fmla="*/ 7771 h 12449"/>
              <a:gd name="T48" fmla="*/ 1561 w 12655"/>
              <a:gd name="T49" fmla="*/ 9495 h 12449"/>
              <a:gd name="T50" fmla="*/ 677 w 12655"/>
              <a:gd name="T51" fmla="*/ 10492 h 12449"/>
              <a:gd name="T52" fmla="*/ 674 w 12655"/>
              <a:gd name="T53" fmla="*/ 11259 h 12449"/>
              <a:gd name="T54" fmla="*/ 1079 w 12655"/>
              <a:gd name="T55" fmla="*/ 11786 h 12449"/>
              <a:gd name="T56" fmla="*/ 11883 w 12655"/>
              <a:gd name="T57" fmla="*/ 11674 h 12449"/>
              <a:gd name="T58" fmla="*/ 11992 w 12655"/>
              <a:gd name="T59" fmla="*/ 10841 h 12449"/>
              <a:gd name="T60" fmla="*/ 11701 w 12655"/>
              <a:gd name="T61" fmla="*/ 9954 h 12449"/>
              <a:gd name="T62" fmla="*/ 9936 w 12655"/>
              <a:gd name="T63" fmla="*/ 8776 h 12449"/>
              <a:gd name="T64" fmla="*/ 7976 w 12655"/>
              <a:gd name="T65" fmla="*/ 6351 h 12449"/>
              <a:gd name="T66" fmla="*/ 8002 w 12655"/>
              <a:gd name="T67" fmla="*/ 6317 h 12449"/>
              <a:gd name="T68" fmla="*/ 8833 w 12655"/>
              <a:gd name="T69" fmla="*/ 5037 h 12449"/>
              <a:gd name="T70" fmla="*/ 9023 w 12655"/>
              <a:gd name="T71" fmla="*/ 2814 h 12449"/>
              <a:gd name="T72" fmla="*/ 7436 w 12655"/>
              <a:gd name="T73" fmla="*/ 885 h 12449"/>
              <a:gd name="T74" fmla="*/ 6340 w 12655"/>
              <a:gd name="T75" fmla="*/ 661 h 12449"/>
              <a:gd name="T76" fmla="*/ 5738 w 12655"/>
              <a:gd name="T77" fmla="*/ 722 h 12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655" h="12449">
                <a:moveTo>
                  <a:pt x="3662" y="1246"/>
                </a:moveTo>
                <a:cubicBezTo>
                  <a:pt x="4013" y="828"/>
                  <a:pt x="4456" y="498"/>
                  <a:pt x="4956" y="280"/>
                </a:cubicBezTo>
                <a:cubicBezTo>
                  <a:pt x="5165" y="186"/>
                  <a:pt x="5387" y="117"/>
                  <a:pt x="5607" y="73"/>
                </a:cubicBezTo>
                <a:cubicBezTo>
                  <a:pt x="5849" y="23"/>
                  <a:pt x="6092" y="2"/>
                  <a:pt x="6318" y="0"/>
                </a:cubicBezTo>
                <a:lnTo>
                  <a:pt x="6344" y="0"/>
                </a:lnTo>
                <a:cubicBezTo>
                  <a:pt x="6570" y="2"/>
                  <a:pt x="6813" y="23"/>
                  <a:pt x="7055" y="73"/>
                </a:cubicBezTo>
                <a:cubicBezTo>
                  <a:pt x="7275" y="117"/>
                  <a:pt x="7497" y="186"/>
                  <a:pt x="7706" y="280"/>
                </a:cubicBezTo>
                <a:cubicBezTo>
                  <a:pt x="8206" y="497"/>
                  <a:pt x="8648" y="828"/>
                  <a:pt x="8998" y="1246"/>
                </a:cubicBezTo>
                <a:cubicBezTo>
                  <a:pt x="9301" y="1614"/>
                  <a:pt x="9546" y="2085"/>
                  <a:pt x="9669" y="2679"/>
                </a:cubicBezTo>
                <a:cubicBezTo>
                  <a:pt x="9761" y="3127"/>
                  <a:pt x="9788" y="3586"/>
                  <a:pt x="9748" y="4042"/>
                </a:cubicBezTo>
                <a:cubicBezTo>
                  <a:pt x="9714" y="4476"/>
                  <a:pt x="9610" y="4903"/>
                  <a:pt x="9440" y="5304"/>
                </a:cubicBezTo>
                <a:cubicBezTo>
                  <a:pt x="9327" y="5555"/>
                  <a:pt x="9196" y="5796"/>
                  <a:pt x="9045" y="6026"/>
                </a:cubicBezTo>
                <a:cubicBezTo>
                  <a:pt x="8904" y="6243"/>
                  <a:pt x="8733" y="6478"/>
                  <a:pt x="8526" y="6722"/>
                </a:cubicBezTo>
                <a:cubicBezTo>
                  <a:pt x="8489" y="6788"/>
                  <a:pt x="8363" y="7050"/>
                  <a:pt x="8617" y="7203"/>
                </a:cubicBezTo>
                <a:cubicBezTo>
                  <a:pt x="8909" y="7378"/>
                  <a:pt x="9621" y="7806"/>
                  <a:pt x="10282" y="8210"/>
                </a:cubicBezTo>
                <a:cubicBezTo>
                  <a:pt x="10716" y="8474"/>
                  <a:pt x="11146" y="8741"/>
                  <a:pt x="11453" y="8938"/>
                </a:cubicBezTo>
                <a:cubicBezTo>
                  <a:pt x="11678" y="9081"/>
                  <a:pt x="11950" y="9260"/>
                  <a:pt x="12174" y="9493"/>
                </a:cubicBezTo>
                <a:cubicBezTo>
                  <a:pt x="12427" y="9751"/>
                  <a:pt x="12621" y="10066"/>
                  <a:pt x="12644" y="10453"/>
                </a:cubicBezTo>
                <a:cubicBezTo>
                  <a:pt x="12649" y="10566"/>
                  <a:pt x="12653" y="10702"/>
                  <a:pt x="12653" y="10842"/>
                </a:cubicBezTo>
                <a:cubicBezTo>
                  <a:pt x="12655" y="10998"/>
                  <a:pt x="12650" y="11149"/>
                  <a:pt x="12646" y="11284"/>
                </a:cubicBezTo>
                <a:cubicBezTo>
                  <a:pt x="12634" y="11593"/>
                  <a:pt x="12571" y="11863"/>
                  <a:pt x="12411" y="12075"/>
                </a:cubicBezTo>
                <a:cubicBezTo>
                  <a:pt x="12238" y="12303"/>
                  <a:pt x="11978" y="12441"/>
                  <a:pt x="11591" y="12449"/>
                </a:cubicBezTo>
                <a:lnTo>
                  <a:pt x="11584" y="12449"/>
                </a:lnTo>
                <a:cubicBezTo>
                  <a:pt x="8080" y="12439"/>
                  <a:pt x="4577" y="12439"/>
                  <a:pt x="1073" y="12449"/>
                </a:cubicBezTo>
                <a:lnTo>
                  <a:pt x="1066" y="12449"/>
                </a:lnTo>
                <a:cubicBezTo>
                  <a:pt x="677" y="12441"/>
                  <a:pt x="418" y="12303"/>
                  <a:pt x="246" y="12075"/>
                </a:cubicBezTo>
                <a:cubicBezTo>
                  <a:pt x="87" y="11864"/>
                  <a:pt x="24" y="11593"/>
                  <a:pt x="11" y="11284"/>
                </a:cubicBezTo>
                <a:cubicBezTo>
                  <a:pt x="0" y="11007"/>
                  <a:pt x="1" y="10730"/>
                  <a:pt x="13" y="10453"/>
                </a:cubicBezTo>
                <a:cubicBezTo>
                  <a:pt x="37" y="10066"/>
                  <a:pt x="230" y="9751"/>
                  <a:pt x="481" y="9493"/>
                </a:cubicBezTo>
                <a:cubicBezTo>
                  <a:pt x="706" y="9261"/>
                  <a:pt x="978" y="9081"/>
                  <a:pt x="1202" y="8938"/>
                </a:cubicBezTo>
                <a:cubicBezTo>
                  <a:pt x="1511" y="8742"/>
                  <a:pt x="1941" y="8475"/>
                  <a:pt x="2375" y="8210"/>
                </a:cubicBezTo>
                <a:cubicBezTo>
                  <a:pt x="3036" y="7806"/>
                  <a:pt x="3747" y="7378"/>
                  <a:pt x="4039" y="7203"/>
                </a:cubicBezTo>
                <a:cubicBezTo>
                  <a:pt x="4294" y="7050"/>
                  <a:pt x="4168" y="6789"/>
                  <a:pt x="4131" y="6722"/>
                </a:cubicBezTo>
                <a:cubicBezTo>
                  <a:pt x="3943" y="6502"/>
                  <a:pt x="3770" y="6269"/>
                  <a:pt x="3612" y="6026"/>
                </a:cubicBezTo>
                <a:cubicBezTo>
                  <a:pt x="3462" y="5796"/>
                  <a:pt x="3330" y="5555"/>
                  <a:pt x="3217" y="5304"/>
                </a:cubicBezTo>
                <a:cubicBezTo>
                  <a:pt x="3046" y="4903"/>
                  <a:pt x="2943" y="4476"/>
                  <a:pt x="2910" y="4042"/>
                </a:cubicBezTo>
                <a:cubicBezTo>
                  <a:pt x="2871" y="3586"/>
                  <a:pt x="2896" y="3127"/>
                  <a:pt x="2987" y="2679"/>
                </a:cubicBezTo>
                <a:cubicBezTo>
                  <a:pt x="3093" y="2154"/>
                  <a:pt x="3325" y="1662"/>
                  <a:pt x="3662" y="1246"/>
                </a:cubicBezTo>
                <a:close/>
                <a:moveTo>
                  <a:pt x="5225" y="885"/>
                </a:moveTo>
                <a:cubicBezTo>
                  <a:pt x="4865" y="1046"/>
                  <a:pt x="4481" y="1291"/>
                  <a:pt x="4175" y="1665"/>
                </a:cubicBezTo>
                <a:cubicBezTo>
                  <a:pt x="3906" y="1999"/>
                  <a:pt x="3722" y="2393"/>
                  <a:pt x="3639" y="2814"/>
                </a:cubicBezTo>
                <a:cubicBezTo>
                  <a:pt x="3561" y="3199"/>
                  <a:pt x="3540" y="3594"/>
                  <a:pt x="3576" y="3985"/>
                </a:cubicBezTo>
                <a:cubicBezTo>
                  <a:pt x="3608" y="4360"/>
                  <a:pt x="3690" y="4725"/>
                  <a:pt x="3827" y="5037"/>
                </a:cubicBezTo>
                <a:cubicBezTo>
                  <a:pt x="3908" y="5221"/>
                  <a:pt x="4019" y="5432"/>
                  <a:pt x="4170" y="5666"/>
                </a:cubicBezTo>
                <a:cubicBezTo>
                  <a:pt x="4299" y="5865"/>
                  <a:pt x="4458" y="6082"/>
                  <a:pt x="4657" y="6317"/>
                </a:cubicBezTo>
                <a:lnTo>
                  <a:pt x="4671" y="6332"/>
                </a:lnTo>
                <a:lnTo>
                  <a:pt x="4682" y="6351"/>
                </a:lnTo>
                <a:cubicBezTo>
                  <a:pt x="4684" y="6354"/>
                  <a:pt x="5267" y="7244"/>
                  <a:pt x="4381" y="7771"/>
                </a:cubicBezTo>
                <a:cubicBezTo>
                  <a:pt x="4105" y="7936"/>
                  <a:pt x="3409" y="8358"/>
                  <a:pt x="2721" y="8776"/>
                </a:cubicBezTo>
                <a:cubicBezTo>
                  <a:pt x="2263" y="9056"/>
                  <a:pt x="1828" y="9326"/>
                  <a:pt x="1561" y="9495"/>
                </a:cubicBezTo>
                <a:cubicBezTo>
                  <a:pt x="1369" y="9619"/>
                  <a:pt x="1137" y="9771"/>
                  <a:pt x="959" y="9954"/>
                </a:cubicBezTo>
                <a:cubicBezTo>
                  <a:pt x="806" y="10110"/>
                  <a:pt x="689" y="10290"/>
                  <a:pt x="677" y="10492"/>
                </a:cubicBezTo>
                <a:cubicBezTo>
                  <a:pt x="670" y="10608"/>
                  <a:pt x="666" y="10724"/>
                  <a:pt x="666" y="10841"/>
                </a:cubicBezTo>
                <a:cubicBezTo>
                  <a:pt x="665" y="10981"/>
                  <a:pt x="670" y="11126"/>
                  <a:pt x="674" y="11259"/>
                </a:cubicBezTo>
                <a:cubicBezTo>
                  <a:pt x="681" y="11439"/>
                  <a:pt x="709" y="11586"/>
                  <a:pt x="776" y="11674"/>
                </a:cubicBezTo>
                <a:cubicBezTo>
                  <a:pt x="826" y="11742"/>
                  <a:pt x="921" y="11782"/>
                  <a:pt x="1079" y="11786"/>
                </a:cubicBezTo>
                <a:cubicBezTo>
                  <a:pt x="4579" y="11772"/>
                  <a:pt x="8080" y="11772"/>
                  <a:pt x="11580" y="11786"/>
                </a:cubicBezTo>
                <a:cubicBezTo>
                  <a:pt x="11737" y="11782"/>
                  <a:pt x="11833" y="11742"/>
                  <a:pt x="11883" y="11674"/>
                </a:cubicBezTo>
                <a:cubicBezTo>
                  <a:pt x="11950" y="11586"/>
                  <a:pt x="11977" y="11438"/>
                  <a:pt x="11985" y="11259"/>
                </a:cubicBezTo>
                <a:cubicBezTo>
                  <a:pt x="11989" y="11126"/>
                  <a:pt x="11992" y="10981"/>
                  <a:pt x="11992" y="10841"/>
                </a:cubicBezTo>
                <a:cubicBezTo>
                  <a:pt x="11992" y="10726"/>
                  <a:pt x="11989" y="10607"/>
                  <a:pt x="11981" y="10492"/>
                </a:cubicBezTo>
                <a:cubicBezTo>
                  <a:pt x="11969" y="10290"/>
                  <a:pt x="11853" y="10110"/>
                  <a:pt x="11701" y="9954"/>
                </a:cubicBezTo>
                <a:cubicBezTo>
                  <a:pt x="11522" y="9771"/>
                  <a:pt x="11291" y="9618"/>
                  <a:pt x="11099" y="9495"/>
                </a:cubicBezTo>
                <a:cubicBezTo>
                  <a:pt x="10713" y="9252"/>
                  <a:pt x="10326" y="9012"/>
                  <a:pt x="9936" y="8776"/>
                </a:cubicBezTo>
                <a:cubicBezTo>
                  <a:pt x="9250" y="8358"/>
                  <a:pt x="8553" y="7936"/>
                  <a:pt x="8278" y="7771"/>
                </a:cubicBezTo>
                <a:cubicBezTo>
                  <a:pt x="7393" y="7244"/>
                  <a:pt x="7975" y="6354"/>
                  <a:pt x="7976" y="6351"/>
                </a:cubicBezTo>
                <a:lnTo>
                  <a:pt x="7987" y="6332"/>
                </a:lnTo>
                <a:lnTo>
                  <a:pt x="8002" y="6317"/>
                </a:lnTo>
                <a:cubicBezTo>
                  <a:pt x="8200" y="6082"/>
                  <a:pt x="8361" y="5865"/>
                  <a:pt x="8489" y="5666"/>
                </a:cubicBezTo>
                <a:cubicBezTo>
                  <a:pt x="8641" y="5432"/>
                  <a:pt x="8751" y="5221"/>
                  <a:pt x="8833" y="5037"/>
                </a:cubicBezTo>
                <a:cubicBezTo>
                  <a:pt x="8971" y="4725"/>
                  <a:pt x="9053" y="4360"/>
                  <a:pt x="9086" y="3985"/>
                </a:cubicBezTo>
                <a:cubicBezTo>
                  <a:pt x="9121" y="3594"/>
                  <a:pt x="9099" y="3200"/>
                  <a:pt x="9023" y="2814"/>
                </a:cubicBezTo>
                <a:cubicBezTo>
                  <a:pt x="8940" y="2393"/>
                  <a:pt x="8755" y="1999"/>
                  <a:pt x="8486" y="1665"/>
                </a:cubicBezTo>
                <a:cubicBezTo>
                  <a:pt x="8201" y="1327"/>
                  <a:pt x="7841" y="1060"/>
                  <a:pt x="7436" y="885"/>
                </a:cubicBezTo>
                <a:cubicBezTo>
                  <a:pt x="7271" y="811"/>
                  <a:pt x="7099" y="757"/>
                  <a:pt x="6922" y="722"/>
                </a:cubicBezTo>
                <a:cubicBezTo>
                  <a:pt x="6730" y="683"/>
                  <a:pt x="6535" y="663"/>
                  <a:pt x="6340" y="661"/>
                </a:cubicBezTo>
                <a:lnTo>
                  <a:pt x="6321" y="661"/>
                </a:lnTo>
                <a:cubicBezTo>
                  <a:pt x="6137" y="662"/>
                  <a:pt x="5937" y="682"/>
                  <a:pt x="5738" y="722"/>
                </a:cubicBezTo>
                <a:cubicBezTo>
                  <a:pt x="5562" y="757"/>
                  <a:pt x="5390" y="811"/>
                  <a:pt x="5225" y="885"/>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0" name="iconfont-11655-2733933"/>
          <p:cNvSpPr/>
          <p:nvPr/>
        </p:nvSpPr>
        <p:spPr>
          <a:xfrm>
            <a:off x="9440855" y="2604490"/>
            <a:ext cx="609685" cy="600061"/>
          </a:xfrm>
          <a:custGeom>
            <a:avLst/>
            <a:gdLst>
              <a:gd name="T0" fmla="*/ 6508 w 12931"/>
              <a:gd name="T1" fmla="*/ 5728 h 12728"/>
              <a:gd name="T2" fmla="*/ 5730 w 12931"/>
              <a:gd name="T3" fmla="*/ 6506 h 12728"/>
              <a:gd name="T4" fmla="*/ 6247 w 12931"/>
              <a:gd name="T5" fmla="*/ 7232 h 12728"/>
              <a:gd name="T6" fmla="*/ 6247 w 12931"/>
              <a:gd name="T7" fmla="*/ 12728 h 12728"/>
              <a:gd name="T8" fmla="*/ 6766 w 12931"/>
              <a:gd name="T9" fmla="*/ 12728 h 12728"/>
              <a:gd name="T10" fmla="*/ 6766 w 12931"/>
              <a:gd name="T11" fmla="*/ 7232 h 12728"/>
              <a:gd name="T12" fmla="*/ 7232 w 12931"/>
              <a:gd name="T13" fmla="*/ 6248 h 12728"/>
              <a:gd name="T14" fmla="*/ 6508 w 12931"/>
              <a:gd name="T15" fmla="*/ 5728 h 12728"/>
              <a:gd name="T16" fmla="*/ 6508 w 12931"/>
              <a:gd name="T17" fmla="*/ 284 h 12728"/>
              <a:gd name="T18" fmla="*/ 2104 w 12931"/>
              <a:gd name="T19" fmla="*/ 2102 h 12728"/>
              <a:gd name="T20" fmla="*/ 286 w 12931"/>
              <a:gd name="T21" fmla="*/ 6506 h 12728"/>
              <a:gd name="T22" fmla="*/ 3811 w 12931"/>
              <a:gd name="T23" fmla="*/ 12105 h 12728"/>
              <a:gd name="T24" fmla="*/ 4046 w 12931"/>
              <a:gd name="T25" fmla="*/ 11640 h 12728"/>
              <a:gd name="T26" fmla="*/ 1376 w 12931"/>
              <a:gd name="T27" fmla="*/ 4044 h 12728"/>
              <a:gd name="T28" fmla="*/ 8969 w 12931"/>
              <a:gd name="T29" fmla="*/ 1374 h 12728"/>
              <a:gd name="T30" fmla="*/ 12211 w 12931"/>
              <a:gd name="T31" fmla="*/ 6506 h 12728"/>
              <a:gd name="T32" fmla="*/ 8996 w 12931"/>
              <a:gd name="T33" fmla="*/ 11640 h 12728"/>
              <a:gd name="T34" fmla="*/ 9230 w 12931"/>
              <a:gd name="T35" fmla="*/ 12105 h 12728"/>
              <a:gd name="T36" fmla="*/ 12391 w 12931"/>
              <a:gd name="T37" fmla="*/ 8540 h 12728"/>
              <a:gd name="T38" fmla="*/ 12107 w 12931"/>
              <a:gd name="T39" fmla="*/ 3784 h 12728"/>
              <a:gd name="T40" fmla="*/ 6508 w 12931"/>
              <a:gd name="T41" fmla="*/ 284 h 12728"/>
              <a:gd name="T42" fmla="*/ 10136 w 12931"/>
              <a:gd name="T43" fmla="*/ 6506 h 12728"/>
              <a:gd name="T44" fmla="*/ 6533 w 12931"/>
              <a:gd name="T45" fmla="*/ 2852 h 12728"/>
              <a:gd name="T46" fmla="*/ 2879 w 12931"/>
              <a:gd name="T47" fmla="*/ 6480 h 12728"/>
              <a:gd name="T48" fmla="*/ 4928 w 12931"/>
              <a:gd name="T49" fmla="*/ 9773 h 12728"/>
              <a:gd name="T50" fmla="*/ 5160 w 12931"/>
              <a:gd name="T51" fmla="*/ 9306 h 12728"/>
              <a:gd name="T52" fmla="*/ 3708 w 12931"/>
              <a:gd name="T53" fmla="*/ 5157 h 12728"/>
              <a:gd name="T54" fmla="*/ 7857 w 12931"/>
              <a:gd name="T55" fmla="*/ 3707 h 12728"/>
              <a:gd name="T56" fmla="*/ 9308 w 12931"/>
              <a:gd name="T57" fmla="*/ 7855 h 12728"/>
              <a:gd name="T58" fmla="*/ 7857 w 12931"/>
              <a:gd name="T59" fmla="*/ 9306 h 12728"/>
              <a:gd name="T60" fmla="*/ 8091 w 12931"/>
              <a:gd name="T61" fmla="*/ 9773 h 12728"/>
              <a:gd name="T62" fmla="*/ 10136 w 12931"/>
              <a:gd name="T63" fmla="*/ 6506 h 12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31" h="12728">
                <a:moveTo>
                  <a:pt x="6508" y="5728"/>
                </a:moveTo>
                <a:cubicBezTo>
                  <a:pt x="6079" y="5729"/>
                  <a:pt x="5731" y="6077"/>
                  <a:pt x="5730" y="6506"/>
                </a:cubicBezTo>
                <a:cubicBezTo>
                  <a:pt x="5730" y="6843"/>
                  <a:pt x="5937" y="7128"/>
                  <a:pt x="6247" y="7232"/>
                </a:cubicBezTo>
                <a:lnTo>
                  <a:pt x="6247" y="12728"/>
                </a:lnTo>
                <a:lnTo>
                  <a:pt x="6766" y="12728"/>
                </a:lnTo>
                <a:lnTo>
                  <a:pt x="6766" y="7232"/>
                </a:lnTo>
                <a:cubicBezTo>
                  <a:pt x="7180" y="7076"/>
                  <a:pt x="7388" y="6635"/>
                  <a:pt x="7232" y="6248"/>
                </a:cubicBezTo>
                <a:cubicBezTo>
                  <a:pt x="7131" y="5935"/>
                  <a:pt x="6837" y="5724"/>
                  <a:pt x="6508" y="5728"/>
                </a:cubicBezTo>
                <a:close/>
                <a:moveTo>
                  <a:pt x="6508" y="284"/>
                </a:moveTo>
                <a:cubicBezTo>
                  <a:pt x="4857" y="280"/>
                  <a:pt x="3272" y="935"/>
                  <a:pt x="2104" y="2102"/>
                </a:cubicBezTo>
                <a:cubicBezTo>
                  <a:pt x="937" y="3270"/>
                  <a:pt x="282" y="4855"/>
                  <a:pt x="286" y="6506"/>
                </a:cubicBezTo>
                <a:cubicBezTo>
                  <a:pt x="290" y="8894"/>
                  <a:pt x="1659" y="11069"/>
                  <a:pt x="3811" y="12105"/>
                </a:cubicBezTo>
                <a:lnTo>
                  <a:pt x="4046" y="11640"/>
                </a:lnTo>
                <a:cubicBezTo>
                  <a:pt x="1193" y="10291"/>
                  <a:pt x="0" y="6868"/>
                  <a:pt x="1376" y="4044"/>
                </a:cubicBezTo>
                <a:cubicBezTo>
                  <a:pt x="2748" y="1217"/>
                  <a:pt x="6144" y="0"/>
                  <a:pt x="8969" y="1374"/>
                </a:cubicBezTo>
                <a:cubicBezTo>
                  <a:pt x="10967" y="2306"/>
                  <a:pt x="12211" y="4302"/>
                  <a:pt x="12211" y="6506"/>
                </a:cubicBezTo>
                <a:cubicBezTo>
                  <a:pt x="12209" y="8691"/>
                  <a:pt x="10961" y="10684"/>
                  <a:pt x="8996" y="11640"/>
                </a:cubicBezTo>
                <a:lnTo>
                  <a:pt x="9230" y="12105"/>
                </a:lnTo>
                <a:cubicBezTo>
                  <a:pt x="10715" y="11383"/>
                  <a:pt x="11852" y="10101"/>
                  <a:pt x="12391" y="8540"/>
                </a:cubicBezTo>
                <a:cubicBezTo>
                  <a:pt x="12931" y="6980"/>
                  <a:pt x="12828" y="5269"/>
                  <a:pt x="12107" y="3784"/>
                </a:cubicBezTo>
                <a:cubicBezTo>
                  <a:pt x="11060" y="1646"/>
                  <a:pt x="8889" y="289"/>
                  <a:pt x="6508" y="284"/>
                </a:cubicBezTo>
                <a:close/>
                <a:moveTo>
                  <a:pt x="10136" y="6506"/>
                </a:moveTo>
                <a:cubicBezTo>
                  <a:pt x="10137" y="4508"/>
                  <a:pt x="8531" y="2880"/>
                  <a:pt x="6533" y="2852"/>
                </a:cubicBezTo>
                <a:cubicBezTo>
                  <a:pt x="4537" y="2826"/>
                  <a:pt x="2879" y="4485"/>
                  <a:pt x="2879" y="6480"/>
                </a:cubicBezTo>
                <a:cubicBezTo>
                  <a:pt x="2883" y="7877"/>
                  <a:pt x="3676" y="9152"/>
                  <a:pt x="4928" y="9773"/>
                </a:cubicBezTo>
                <a:lnTo>
                  <a:pt x="5160" y="9306"/>
                </a:lnTo>
                <a:cubicBezTo>
                  <a:pt x="3607" y="8567"/>
                  <a:pt x="2955" y="6704"/>
                  <a:pt x="3708" y="5157"/>
                </a:cubicBezTo>
                <a:cubicBezTo>
                  <a:pt x="4448" y="3605"/>
                  <a:pt x="6311" y="2954"/>
                  <a:pt x="7857" y="3707"/>
                </a:cubicBezTo>
                <a:cubicBezTo>
                  <a:pt x="9410" y="4446"/>
                  <a:pt x="10062" y="6309"/>
                  <a:pt x="9308" y="7855"/>
                </a:cubicBezTo>
                <a:cubicBezTo>
                  <a:pt x="9000" y="8487"/>
                  <a:pt x="8489" y="8997"/>
                  <a:pt x="7857" y="9306"/>
                </a:cubicBezTo>
                <a:lnTo>
                  <a:pt x="8091" y="9773"/>
                </a:lnTo>
                <a:cubicBezTo>
                  <a:pt x="9334" y="9151"/>
                  <a:pt x="10136" y="7905"/>
                  <a:pt x="10136" y="650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1" name="文本框 83"/>
          <p:cNvSpPr txBox="1"/>
          <p:nvPr/>
        </p:nvSpPr>
        <p:spPr>
          <a:xfrm>
            <a:off x="860543" y="4797152"/>
            <a:ext cx="3235426"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b="0" i="0" u="none" strike="noStrike" kern="1200" cap="none" spc="0" normalizeH="0" baseline="0" noProof="1">
                <a:ln>
                  <a:noFill/>
                </a:ln>
                <a:solidFill>
                  <a:schemeClr val="bg1">
                    <a:lumMod val="75000"/>
                  </a:schemeClr>
                </a:solidFill>
                <a:effectLst/>
                <a:uLnTx/>
                <a:uFillTx/>
                <a:cs typeface="+mn-ea"/>
                <a:sym typeface="+mn-lt"/>
              </a:rPr>
              <a:t>随着无纸化学习的普及和大语言模型技术的快速发展，传统学习软件亟待革新，同时也蕴藏着巨大的创新潜力。 </a:t>
            </a:r>
            <a:endParaRPr kumimoji="0" lang="en-US" altLang="zh-CN" b="0" i="0" u="none" strike="noStrike" kern="1200" cap="none" spc="0" normalizeH="0" baseline="0" noProof="1">
              <a:ln>
                <a:noFill/>
              </a:ln>
              <a:solidFill>
                <a:schemeClr val="bg1">
                  <a:lumMod val="75000"/>
                </a:schemeClr>
              </a:solidFill>
              <a:effectLst/>
              <a:uLnTx/>
              <a:uFillTx/>
              <a:cs typeface="+mn-ea"/>
              <a:sym typeface="+mn-lt"/>
            </a:endParaRPr>
          </a:p>
        </p:txBody>
      </p:sp>
      <p:sp>
        <p:nvSpPr>
          <p:cNvPr id="52" name="文本框 83"/>
          <p:cNvSpPr txBox="1"/>
          <p:nvPr/>
        </p:nvSpPr>
        <p:spPr>
          <a:xfrm>
            <a:off x="8213850" y="4797152"/>
            <a:ext cx="3235426" cy="1476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457200" algn="l" defTabSz="914400" rtl="0" eaLnBrk="1" fontAlgn="auto" latinLnBrk="0" hangingPunct="1">
              <a:lnSpc>
                <a:spcPct val="100000"/>
              </a:lnSpc>
              <a:spcBef>
                <a:spcPts val="0"/>
              </a:spcBef>
              <a:spcAft>
                <a:spcPts val="0"/>
              </a:spcAft>
              <a:buClr>
                <a:srgbClr val="E24848"/>
              </a:buClr>
              <a:buSzTx/>
              <a:buFontTx/>
              <a:buNone/>
              <a:defRPr/>
            </a:pPr>
            <a:r>
              <a:rPr kumimoji="0" lang="en-US" altLang="zh-CN" b="0" i="0" u="none" strike="noStrike" kern="1200" cap="none" spc="0" normalizeH="0" baseline="0" noProof="1">
                <a:ln>
                  <a:noFill/>
                </a:ln>
                <a:solidFill>
                  <a:schemeClr val="bg1">
                    <a:lumMod val="75000"/>
                  </a:schemeClr>
                </a:solidFill>
                <a:effectLst/>
                <a:uLnTx/>
                <a:uFillTx/>
                <a:cs typeface="+mn-ea"/>
                <a:sym typeface="+mn-lt"/>
              </a:rPr>
              <a:t>·用户管理</a:t>
            </a:r>
            <a:endParaRPr kumimoji="0" lang="en-US" altLang="zh-CN" b="0" i="0" u="none" strike="noStrike" kern="1200" cap="none" spc="0" normalizeH="0" baseline="0" noProof="1">
              <a:ln>
                <a:noFill/>
              </a:ln>
              <a:solidFill>
                <a:schemeClr val="bg1">
                  <a:lumMod val="75000"/>
                </a:schemeClr>
              </a:solidFill>
              <a:effectLst/>
              <a:uLnTx/>
              <a:uFillTx/>
              <a:cs typeface="+mn-ea"/>
              <a:sym typeface="+mn-lt"/>
            </a:endParaRPr>
          </a:p>
          <a:p>
            <a:pPr marL="0" marR="0" lvl="0" indent="457200" algn="l" defTabSz="914400" rtl="0" eaLnBrk="1" fontAlgn="auto" latinLnBrk="0" hangingPunct="1">
              <a:lnSpc>
                <a:spcPct val="100000"/>
              </a:lnSpc>
              <a:spcBef>
                <a:spcPts val="0"/>
              </a:spcBef>
              <a:spcAft>
                <a:spcPts val="0"/>
              </a:spcAft>
              <a:buClr>
                <a:srgbClr val="E24848"/>
              </a:buClr>
              <a:buSzTx/>
              <a:buFontTx/>
              <a:buNone/>
              <a:defRPr/>
            </a:pPr>
            <a:r>
              <a:rPr kumimoji="0" lang="en-US" altLang="zh-CN" b="0" i="0" u="none" strike="noStrike" kern="1200" cap="none" spc="0" normalizeH="0" baseline="0" noProof="1">
                <a:ln>
                  <a:noFill/>
                </a:ln>
                <a:solidFill>
                  <a:schemeClr val="bg1">
                    <a:lumMod val="75000"/>
                  </a:schemeClr>
                </a:solidFill>
                <a:effectLst/>
                <a:uLnTx/>
                <a:uFillTx/>
                <a:cs typeface="+mn-ea"/>
                <a:sym typeface="+mn-lt"/>
              </a:rPr>
              <a:t>·笔记管理</a:t>
            </a:r>
            <a:endParaRPr kumimoji="0" lang="en-US" altLang="zh-CN" b="0" i="0" u="none" strike="noStrike" kern="1200" cap="none" spc="0" normalizeH="0" baseline="0" noProof="1">
              <a:ln>
                <a:noFill/>
              </a:ln>
              <a:solidFill>
                <a:schemeClr val="bg1">
                  <a:lumMod val="75000"/>
                </a:schemeClr>
              </a:solidFill>
              <a:effectLst/>
              <a:uLnTx/>
              <a:uFillTx/>
              <a:cs typeface="+mn-ea"/>
              <a:sym typeface="+mn-lt"/>
            </a:endParaRPr>
          </a:p>
          <a:p>
            <a:pPr marL="0" marR="0" lvl="0" indent="457200" algn="l" defTabSz="914400" rtl="0" eaLnBrk="1" fontAlgn="auto" latinLnBrk="0" hangingPunct="1">
              <a:lnSpc>
                <a:spcPct val="100000"/>
              </a:lnSpc>
              <a:spcBef>
                <a:spcPts val="0"/>
              </a:spcBef>
              <a:spcAft>
                <a:spcPts val="0"/>
              </a:spcAft>
              <a:buClr>
                <a:srgbClr val="E24848"/>
              </a:buClr>
              <a:buSzTx/>
              <a:buFontTx/>
              <a:buNone/>
              <a:defRPr/>
            </a:pPr>
            <a:r>
              <a:rPr kumimoji="0" lang="en-US" altLang="zh-CN" b="0" i="0" u="none" strike="noStrike" kern="1200" cap="none" spc="0" normalizeH="0" baseline="0" noProof="1">
                <a:ln>
                  <a:noFill/>
                </a:ln>
                <a:solidFill>
                  <a:schemeClr val="bg1">
                    <a:lumMod val="75000"/>
                  </a:schemeClr>
                </a:solidFill>
                <a:effectLst/>
                <a:uLnTx/>
                <a:uFillTx/>
                <a:cs typeface="+mn-ea"/>
                <a:sym typeface="+mn-lt"/>
              </a:rPr>
              <a:t>·日程管理</a:t>
            </a:r>
            <a:endParaRPr kumimoji="0" lang="en-US" altLang="zh-CN" b="0" i="0" u="none" strike="noStrike" kern="1200" cap="none" spc="0" normalizeH="0" baseline="0" noProof="1">
              <a:ln>
                <a:noFill/>
              </a:ln>
              <a:solidFill>
                <a:schemeClr val="bg1">
                  <a:lumMod val="75000"/>
                </a:schemeClr>
              </a:solidFill>
              <a:effectLst/>
              <a:uLnTx/>
              <a:uFillTx/>
              <a:cs typeface="+mn-ea"/>
              <a:sym typeface="+mn-lt"/>
            </a:endParaRPr>
          </a:p>
          <a:p>
            <a:pPr marL="457200" marR="0" lvl="1" indent="0" algn="l" defTabSz="914400" rtl="0" eaLnBrk="1" fontAlgn="auto" latinLnBrk="0" hangingPunct="1">
              <a:lnSpc>
                <a:spcPct val="100000"/>
              </a:lnSpc>
              <a:spcBef>
                <a:spcPts val="0"/>
              </a:spcBef>
              <a:spcAft>
                <a:spcPts val="0"/>
              </a:spcAft>
              <a:buClr>
                <a:srgbClr val="E24848"/>
              </a:buClr>
              <a:buSzTx/>
              <a:buFontTx/>
              <a:buNone/>
              <a:defRPr/>
            </a:pPr>
            <a:r>
              <a:rPr kumimoji="0" lang="en-US" altLang="zh-CN" b="0" i="0" u="none" strike="noStrike" kern="1200" cap="none" spc="0" normalizeH="0" baseline="0" noProof="1">
                <a:ln>
                  <a:noFill/>
                </a:ln>
                <a:solidFill>
                  <a:schemeClr val="bg1">
                    <a:lumMod val="75000"/>
                  </a:schemeClr>
                </a:solidFill>
                <a:effectLst/>
                <a:uLnTx/>
                <a:uFillTx/>
                <a:cs typeface="+mn-ea"/>
                <a:sym typeface="+mn-lt"/>
              </a:rPr>
              <a:t>·写作辅助</a:t>
            </a:r>
            <a:endParaRPr kumimoji="0" lang="en-US" altLang="zh-CN" b="0" i="0" u="none" strike="noStrike" kern="1200" cap="none" spc="0" normalizeH="0" baseline="0" noProof="1">
              <a:ln>
                <a:noFill/>
              </a:ln>
              <a:solidFill>
                <a:schemeClr val="bg1">
                  <a:lumMod val="75000"/>
                </a:schemeClr>
              </a:solidFill>
              <a:effectLst/>
              <a:uLnTx/>
              <a:uFillTx/>
              <a:cs typeface="+mn-ea"/>
              <a:sym typeface="+mn-lt"/>
            </a:endParaRPr>
          </a:p>
          <a:p>
            <a:pPr marL="457200" marR="0" lvl="1" indent="0" algn="l" defTabSz="914400" rtl="0" eaLnBrk="1" fontAlgn="auto" latinLnBrk="0" hangingPunct="1">
              <a:lnSpc>
                <a:spcPct val="100000"/>
              </a:lnSpc>
              <a:spcBef>
                <a:spcPts val="0"/>
              </a:spcBef>
              <a:spcAft>
                <a:spcPts val="0"/>
              </a:spcAft>
              <a:buClr>
                <a:srgbClr val="E24848"/>
              </a:buClr>
              <a:buSzTx/>
              <a:buFontTx/>
              <a:buNone/>
              <a:defRPr/>
            </a:pPr>
            <a:r>
              <a:rPr kumimoji="0" lang="en-US" altLang="zh-CN" b="0" i="0" u="none" strike="noStrike" kern="1200" cap="none" spc="0" normalizeH="0" baseline="0" noProof="1">
                <a:ln>
                  <a:noFill/>
                </a:ln>
                <a:solidFill>
                  <a:schemeClr val="bg1">
                    <a:lumMod val="75000"/>
                  </a:schemeClr>
                </a:solidFill>
                <a:effectLst/>
                <a:uLnTx/>
                <a:uFillTx/>
                <a:cs typeface="+mn-ea"/>
                <a:sym typeface="+mn-lt"/>
              </a:rPr>
              <a:t>·</a:t>
            </a:r>
            <a:r>
              <a:rPr kumimoji="0" lang="zh-CN" altLang="en-US" b="0" i="0" u="none" strike="noStrike" kern="1200" cap="none" spc="0" normalizeH="0" baseline="0" noProof="1">
                <a:ln>
                  <a:noFill/>
                </a:ln>
                <a:solidFill>
                  <a:schemeClr val="bg1">
                    <a:lumMod val="75000"/>
                  </a:schemeClr>
                </a:solidFill>
                <a:effectLst/>
                <a:uLnTx/>
                <a:uFillTx/>
                <a:cs typeface="+mn-ea"/>
                <a:sym typeface="+mn-lt"/>
              </a:rPr>
              <a:t>智能</a:t>
            </a:r>
            <a:r>
              <a:rPr kumimoji="0" lang="zh-CN" altLang="en-US" b="0" i="0" u="none" strike="noStrike" kern="1200" cap="none" spc="0" normalizeH="0" baseline="0" noProof="1">
                <a:ln>
                  <a:noFill/>
                </a:ln>
                <a:solidFill>
                  <a:schemeClr val="bg1">
                    <a:lumMod val="75000"/>
                  </a:schemeClr>
                </a:solidFill>
                <a:effectLst/>
                <a:uLnTx/>
                <a:uFillTx/>
                <a:cs typeface="+mn-ea"/>
                <a:sym typeface="+mn-lt"/>
              </a:rPr>
              <a:t>复习</a:t>
            </a:r>
            <a:endParaRPr kumimoji="0" lang="zh-CN" altLang="en-US" b="0" i="0" u="none" strike="noStrike" kern="1200" cap="none" spc="0" normalizeH="0" baseline="0" noProof="1">
              <a:ln>
                <a:noFill/>
              </a:ln>
              <a:solidFill>
                <a:schemeClr val="bg1">
                  <a:lumMod val="75000"/>
                </a:schemeClr>
              </a:solidFill>
              <a:effectLst/>
              <a:uLnTx/>
              <a:uFillTx/>
              <a:cs typeface="+mn-ea"/>
              <a:sym typeface="+mn-lt"/>
            </a:endParaRPr>
          </a:p>
        </p:txBody>
      </p:sp>
      <p:sp>
        <p:nvSpPr>
          <p:cNvPr id="53" name="文本框 83"/>
          <p:cNvSpPr txBox="1"/>
          <p:nvPr/>
        </p:nvSpPr>
        <p:spPr>
          <a:xfrm>
            <a:off x="4509013" y="4797152"/>
            <a:ext cx="3235426"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b="0" i="0" u="none" strike="noStrike" kern="1200" cap="none" spc="0" normalizeH="0" baseline="0" noProof="1">
                <a:ln>
                  <a:noFill/>
                </a:ln>
                <a:solidFill>
                  <a:schemeClr val="bg1">
                    <a:lumMod val="75000"/>
                  </a:schemeClr>
                </a:solidFill>
                <a:effectLst/>
                <a:uLnTx/>
                <a:uFillTx/>
                <a:cs typeface="+mn-ea"/>
                <a:sym typeface="+mn-lt"/>
              </a:rPr>
              <a:t>主要用户群体，如“学生、教育工作者、研究人员等。</a:t>
            </a:r>
            <a:endParaRPr kumimoji="0" lang="en-US" altLang="zh-CN" b="0" i="0" u="none" strike="noStrike" kern="1200" cap="none" spc="0" normalizeH="0" baseline="0" noProof="1">
              <a:ln>
                <a:noFill/>
              </a:ln>
              <a:solidFill>
                <a:schemeClr val="bg1">
                  <a:lumMod val="75000"/>
                </a:schemeClr>
              </a:solidFill>
              <a:effectLst/>
              <a:uLnTx/>
              <a:uFillTx/>
              <a:cs typeface="+mn-ea"/>
              <a:sym typeface="+mn-lt"/>
            </a:endParaRPr>
          </a:p>
        </p:txBody>
      </p:sp>
      <p:grpSp>
        <p:nvGrpSpPr>
          <p:cNvPr id="68" name="组合 67"/>
          <p:cNvGrpSpPr/>
          <p:nvPr/>
        </p:nvGrpSpPr>
        <p:grpSpPr>
          <a:xfrm>
            <a:off x="337366" y="884648"/>
            <a:ext cx="1533201" cy="460375"/>
            <a:chOff x="934400" y="936575"/>
            <a:chExt cx="1533201" cy="460375"/>
          </a:xfrm>
        </p:grpSpPr>
        <p:sp>
          <p:nvSpPr>
            <p:cNvPr id="69" name="文本框 68"/>
            <p:cNvSpPr txBox="1"/>
            <p:nvPr/>
          </p:nvSpPr>
          <p:spPr>
            <a:xfrm>
              <a:off x="1065521" y="936575"/>
              <a:ext cx="1402080" cy="460375"/>
            </a:xfrm>
            <a:prstGeom prst="rect">
              <a:avLst/>
            </a:prstGeom>
            <a:noFill/>
          </p:spPr>
          <p:txBody>
            <a:bodyPr wrap="none" rtlCol="0">
              <a:spAutoFit/>
            </a:bodyPr>
            <a:lstStyle/>
            <a:p>
              <a:r>
                <a:rPr lang="zh-CN" altLang="en-US" sz="2400" dirty="0">
                  <a:solidFill>
                    <a:srgbClr val="0E419C"/>
                  </a:solidFill>
                </a:rPr>
                <a:t>项目概述</a:t>
              </a:r>
              <a:endParaRPr lang="zh-CN" altLang="en-US" sz="2400" dirty="0">
                <a:solidFill>
                  <a:srgbClr val="0E419C"/>
                </a:solidFill>
              </a:endParaRPr>
            </a:p>
          </p:txBody>
        </p:sp>
        <p:sp>
          <p:nvSpPr>
            <p:cNvPr id="70" name="矩形 69"/>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1" name="组合 70"/>
          <p:cNvGrpSpPr/>
          <p:nvPr/>
        </p:nvGrpSpPr>
        <p:grpSpPr>
          <a:xfrm>
            <a:off x="0" y="1"/>
            <a:ext cx="12192000" cy="711200"/>
            <a:chOff x="0" y="1"/>
            <a:chExt cx="12192000" cy="711200"/>
          </a:xfrm>
        </p:grpSpPr>
        <p:sp>
          <p:nvSpPr>
            <p:cNvPr id="72" name="矩形 71"/>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p:cNvGrpSpPr/>
            <p:nvPr/>
          </p:nvGrpSpPr>
          <p:grpSpPr>
            <a:xfrm>
              <a:off x="4007831" y="159473"/>
              <a:ext cx="7050894" cy="368300"/>
              <a:chOff x="3664931" y="299173"/>
              <a:chExt cx="7050894" cy="368300"/>
            </a:xfrm>
          </p:grpSpPr>
          <p:sp>
            <p:nvSpPr>
              <p:cNvPr id="76" name="文本框 75"/>
              <p:cNvSpPr txBox="1"/>
              <p:nvPr/>
            </p:nvSpPr>
            <p:spPr>
              <a:xfrm>
                <a:off x="522350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原型</a:t>
                </a:r>
                <a:r>
                  <a:rPr lang="zh-CN" altLang="en-US" b="1" dirty="0">
                    <a:solidFill>
                      <a:schemeClr val="bg1"/>
                    </a:solidFill>
                    <a:latin typeface="思源黑体 CN Regular" panose="020B0500000000000000" pitchFamily="34" charset="-122"/>
                    <a:ea typeface="思源黑体 CN Regular" panose="020B0500000000000000" pitchFamily="34" charset="-122"/>
                  </a:rPr>
                  <a:t>展示</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7" name="文本框 76"/>
              <p:cNvSpPr txBox="1"/>
              <p:nvPr/>
            </p:nvSpPr>
            <p:spPr>
              <a:xfrm>
                <a:off x="695098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概要设计</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9" name="文本框 78"/>
              <p:cNvSpPr txBox="1"/>
              <p:nvPr/>
            </p:nvSpPr>
            <p:spPr>
              <a:xfrm>
                <a:off x="10405945" y="299173"/>
                <a:ext cx="309880" cy="368300"/>
              </a:xfrm>
              <a:prstGeom prst="rect">
                <a:avLst/>
              </a:prstGeom>
              <a:noFill/>
            </p:spPr>
            <p:txBody>
              <a:bodyPr wrap="none" rtlCol="0">
                <a:spAutoFit/>
              </a:bodyPr>
              <a:lstStyle/>
              <a:p>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80" name="文本框 79"/>
              <p:cNvSpPr txBox="1"/>
              <p:nvPr/>
            </p:nvSpPr>
            <p:spPr>
              <a:xfrm>
                <a:off x="3664931" y="299173"/>
                <a:ext cx="1217930" cy="368300"/>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项目概述</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81" name="直接连接符 80"/>
              <p:cNvCxnSpPr/>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4" name="等腰三角形 73"/>
            <p:cNvSpPr/>
            <p:nvPr/>
          </p:nvSpPr>
          <p:spPr>
            <a:xfrm>
              <a:off x="4095925"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sndAc>
          <p:endSnd/>
        </p:sndAc>
      </p:transition>
    </mc:Choice>
    <mc:Fallback>
      <p:transition spd="slow">
        <p:fade/>
        <p:sndAc>
          <p:end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11552" y="-1"/>
            <a:ext cx="12215105" cy="620689"/>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sp>
        <p:nvSpPr>
          <p:cNvPr id="7" name="文本框 6"/>
          <p:cNvSpPr txBox="1"/>
          <p:nvPr/>
        </p:nvSpPr>
        <p:spPr>
          <a:xfrm>
            <a:off x="1249485" y="2855406"/>
            <a:ext cx="5724644" cy="830997"/>
          </a:xfrm>
          <a:prstGeom prst="rect">
            <a:avLst/>
          </a:prstGeom>
          <a:noFill/>
        </p:spPr>
        <p:txBody>
          <a:bodyPr wrap="none" rtlCol="0">
            <a:spAutoFit/>
          </a:bodyPr>
          <a:lstStyle/>
          <a:p>
            <a:r>
              <a:rPr lang="zh-CN" altLang="en-US" sz="4800" spc="600" dirty="0">
                <a:solidFill>
                  <a:schemeClr val="bg1"/>
                </a:solidFill>
                <a:cs typeface="+mn-ea"/>
                <a:sym typeface="+mn-lt"/>
              </a:rPr>
              <a:t>毕业论文答辩模板</a:t>
            </a:r>
            <a:endParaRPr lang="zh-CN" altLang="en-US" sz="4800" spc="600" dirty="0">
              <a:solidFill>
                <a:schemeClr val="bg1"/>
              </a:solidFill>
              <a:cs typeface="+mn-ea"/>
              <a:sym typeface="+mn-lt"/>
            </a:endParaRPr>
          </a:p>
        </p:txBody>
      </p:sp>
      <p:sp>
        <p:nvSpPr>
          <p:cNvPr id="8" name="文本框 7"/>
          <p:cNvSpPr txBox="1"/>
          <p:nvPr/>
        </p:nvSpPr>
        <p:spPr>
          <a:xfrm>
            <a:off x="1249485" y="3782884"/>
            <a:ext cx="5625258" cy="307777"/>
          </a:xfrm>
          <a:prstGeom prst="rect">
            <a:avLst/>
          </a:prstGeom>
          <a:noFill/>
        </p:spPr>
        <p:txBody>
          <a:bodyPr wrap="none" rtlCol="0">
            <a:spAutoFit/>
          </a:bodyPr>
          <a:lstStyle/>
          <a:p>
            <a:r>
              <a:rPr lang="en-US" altLang="zh-CN" sz="1400" spc="600" dirty="0">
                <a:solidFill>
                  <a:schemeClr val="bg1"/>
                </a:solidFill>
                <a:cs typeface="+mn-ea"/>
                <a:sym typeface="+mn-lt"/>
              </a:rPr>
              <a:t>Graduation thesis defense template</a:t>
            </a:r>
            <a:endParaRPr lang="zh-CN" altLang="en-US" sz="1400" spc="600" dirty="0">
              <a:solidFill>
                <a:schemeClr val="bg1"/>
              </a:solidFill>
              <a:cs typeface="+mn-ea"/>
              <a:sym typeface="+mn-lt"/>
            </a:endParaRPr>
          </a:p>
        </p:txBody>
      </p:sp>
      <p:sp>
        <p:nvSpPr>
          <p:cNvPr id="9" name="iš1íḍè"/>
          <p:cNvSpPr/>
          <p:nvPr/>
        </p:nvSpPr>
        <p:spPr>
          <a:xfrm>
            <a:off x="282991" y="836167"/>
            <a:ext cx="11608824" cy="5487802"/>
          </a:xfrm>
          <a:prstGeom prst="rect">
            <a:avLst/>
          </a:prstGeom>
          <a:solidFill>
            <a:schemeClr val="bg1"/>
          </a:solidFill>
          <a:ln>
            <a:noFill/>
          </a:ln>
          <a:effectLst>
            <a:outerShdw blurRad="139700" dist="63500" dir="3900000" algn="t"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500" b="1" i="0" u="none" strike="noStrike" kern="1200" cap="none" spc="300" normalizeH="0" baseline="0" noProof="0">
              <a:ln>
                <a:noFill/>
              </a:ln>
              <a:solidFill>
                <a:srgbClr val="0070C0"/>
              </a:solidFill>
              <a:effectLst/>
              <a:uLnTx/>
              <a:uFillTx/>
              <a:cs typeface="+mn-ea"/>
              <a:sym typeface="+mn-lt"/>
            </a:endParaRPr>
          </a:p>
        </p:txBody>
      </p:sp>
      <p:grpSp>
        <p:nvGrpSpPr>
          <p:cNvPr id="2" name="组合 1"/>
          <p:cNvGrpSpPr/>
          <p:nvPr/>
        </p:nvGrpSpPr>
        <p:grpSpPr>
          <a:xfrm>
            <a:off x="623406" y="1618967"/>
            <a:ext cx="6135370" cy="4128135"/>
            <a:chOff x="1123084" y="1239587"/>
            <a:chExt cx="6135370" cy="4128135"/>
          </a:xfrm>
        </p:grpSpPr>
        <p:sp>
          <p:nvSpPr>
            <p:cNvPr id="49" name="文本框 48"/>
            <p:cNvSpPr txBox="1"/>
            <p:nvPr/>
          </p:nvSpPr>
          <p:spPr>
            <a:xfrm>
              <a:off x="1904086" y="1346864"/>
              <a:ext cx="640080" cy="3683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a:ln>
                    <a:noFill/>
                  </a:ln>
                  <a:solidFill>
                    <a:schemeClr val="tx1">
                      <a:lumMod val="50000"/>
                      <a:lumOff val="50000"/>
                    </a:schemeClr>
                  </a:solidFill>
                  <a:effectLst/>
                  <a:uLnTx/>
                  <a:uFillTx/>
                  <a:cs typeface="+mn-ea"/>
                  <a:sym typeface="+mn-lt"/>
                </a:rPr>
                <a:t>用户</a:t>
              </a:r>
              <a:endParaRPr kumimoji="0" lang="en-US" altLang="zh-CN" b="0" i="0" u="none" strike="noStrike" kern="1200" cap="none" spc="0" normalizeH="0" baseline="0" noProof="0" dirty="0">
                <a:ln>
                  <a:noFill/>
                </a:ln>
                <a:solidFill>
                  <a:schemeClr val="tx1">
                    <a:lumMod val="50000"/>
                    <a:lumOff val="50000"/>
                  </a:schemeClr>
                </a:solidFill>
                <a:effectLst/>
                <a:uLnTx/>
                <a:uFillTx/>
                <a:cs typeface="+mn-ea"/>
                <a:sym typeface="+mn-lt"/>
              </a:endParaRPr>
            </a:p>
          </p:txBody>
        </p:sp>
        <p:grpSp>
          <p:nvGrpSpPr>
            <p:cNvPr id="80" name="组合 79"/>
            <p:cNvGrpSpPr/>
            <p:nvPr/>
          </p:nvGrpSpPr>
          <p:grpSpPr>
            <a:xfrm>
              <a:off x="1123084" y="1239587"/>
              <a:ext cx="667403" cy="667401"/>
              <a:chOff x="987253" y="1737083"/>
              <a:chExt cx="829068" cy="829066"/>
            </a:xfrm>
            <a:effectLst>
              <a:outerShdw blurRad="25400" dist="38100" dir="5400000" algn="t" rotWithShape="0">
                <a:prstClr val="black">
                  <a:alpha val="24000"/>
                </a:prstClr>
              </a:outerShdw>
            </a:effectLst>
          </p:grpSpPr>
          <p:sp>
            <p:nvSpPr>
              <p:cNvPr id="81" name="椭圆 80"/>
              <p:cNvSpPr/>
              <p:nvPr/>
            </p:nvSpPr>
            <p:spPr>
              <a:xfrm>
                <a:off x="987253" y="1737083"/>
                <a:ext cx="829068" cy="829066"/>
              </a:xfrm>
              <a:prstGeom prst="ellipse">
                <a:avLst/>
              </a:prstGeom>
              <a:gradFill>
                <a:gsLst>
                  <a:gs pos="0">
                    <a:srgbClr val="0E419C"/>
                  </a:gs>
                  <a:gs pos="100000">
                    <a:srgbClr val="4472C4">
                      <a:alpha val="89000"/>
                    </a:srgbClr>
                  </a:gs>
                </a:gsLst>
                <a:lin ang="5400000" scaled="0"/>
              </a:gradFill>
              <a:ln>
                <a:noFill/>
              </a:ln>
              <a:effectLst>
                <a:outerShdw blurRad="38100" dist="38100" dir="5400000" sx="103000" sy="103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82" name="running_233105"/>
              <p:cNvSpPr/>
              <p:nvPr/>
            </p:nvSpPr>
            <p:spPr>
              <a:xfrm>
                <a:off x="1247301" y="1946122"/>
                <a:ext cx="331783" cy="375037"/>
              </a:xfrm>
              <a:custGeom>
                <a:avLst/>
                <a:gdLst>
                  <a:gd name="T0" fmla="*/ 889 w 1076"/>
                  <a:gd name="T1" fmla="*/ 701 h 1218"/>
                  <a:gd name="T2" fmla="*/ 558 w 1076"/>
                  <a:gd name="T3" fmla="*/ 1027 h 1218"/>
                  <a:gd name="T4" fmla="*/ 383 w 1076"/>
                  <a:gd name="T5" fmla="*/ 907 h 1218"/>
                  <a:gd name="T6" fmla="*/ 432 w 1076"/>
                  <a:gd name="T7" fmla="*/ 850 h 1218"/>
                  <a:gd name="T8" fmla="*/ 817 w 1076"/>
                  <a:gd name="T9" fmla="*/ 681 h 1218"/>
                  <a:gd name="T10" fmla="*/ 755 w 1076"/>
                  <a:gd name="T11" fmla="*/ 518 h 1218"/>
                  <a:gd name="T12" fmla="*/ 558 w 1076"/>
                  <a:gd name="T13" fmla="*/ 564 h 1218"/>
                  <a:gd name="T14" fmla="*/ 360 w 1076"/>
                  <a:gd name="T15" fmla="*/ 518 h 1218"/>
                  <a:gd name="T16" fmla="*/ 297 w 1076"/>
                  <a:gd name="T17" fmla="*/ 677 h 1218"/>
                  <a:gd name="T18" fmla="*/ 413 w 1076"/>
                  <a:gd name="T19" fmla="*/ 709 h 1218"/>
                  <a:gd name="T20" fmla="*/ 489 w 1076"/>
                  <a:gd name="T21" fmla="*/ 598 h 1218"/>
                  <a:gd name="T22" fmla="*/ 545 w 1076"/>
                  <a:gd name="T23" fmla="*/ 722 h 1218"/>
                  <a:gd name="T24" fmla="*/ 597 w 1076"/>
                  <a:gd name="T25" fmla="*/ 670 h 1218"/>
                  <a:gd name="T26" fmla="*/ 712 w 1076"/>
                  <a:gd name="T27" fmla="*/ 707 h 1218"/>
                  <a:gd name="T28" fmla="*/ 618 w 1076"/>
                  <a:gd name="T29" fmla="*/ 745 h 1218"/>
                  <a:gd name="T30" fmla="*/ 529 w 1076"/>
                  <a:gd name="T31" fmla="*/ 856 h 1218"/>
                  <a:gd name="T32" fmla="*/ 493 w 1076"/>
                  <a:gd name="T33" fmla="*/ 827 h 1218"/>
                  <a:gd name="T34" fmla="*/ 472 w 1076"/>
                  <a:gd name="T35" fmla="*/ 761 h 1218"/>
                  <a:gd name="T36" fmla="*/ 188 w 1076"/>
                  <a:gd name="T37" fmla="*/ 784 h 1218"/>
                  <a:gd name="T38" fmla="*/ 188 w 1076"/>
                  <a:gd name="T39" fmla="*/ 709 h 1218"/>
                  <a:gd name="T40" fmla="*/ 225 w 1076"/>
                  <a:gd name="T41" fmla="*/ 697 h 1218"/>
                  <a:gd name="T42" fmla="*/ 324 w 1076"/>
                  <a:gd name="T43" fmla="*/ 453 h 1218"/>
                  <a:gd name="T44" fmla="*/ 791 w 1076"/>
                  <a:gd name="T45" fmla="*/ 453 h 1218"/>
                  <a:gd name="T46" fmla="*/ 1076 w 1076"/>
                  <a:gd name="T47" fmla="*/ 679 h 1218"/>
                  <a:gd name="T48" fmla="*/ 0 w 1076"/>
                  <a:gd name="T49" fmla="*/ 679 h 1218"/>
                  <a:gd name="T50" fmla="*/ 464 w 1076"/>
                  <a:gd name="T51" fmla="*/ 75 h 1218"/>
                  <a:gd name="T52" fmla="*/ 337 w 1076"/>
                  <a:gd name="T53" fmla="*/ 37 h 1218"/>
                  <a:gd name="T54" fmla="*/ 620 w 1076"/>
                  <a:gd name="T55" fmla="*/ 0 h 1218"/>
                  <a:gd name="T56" fmla="*/ 620 w 1076"/>
                  <a:gd name="T57" fmla="*/ 75 h 1218"/>
                  <a:gd name="T58" fmla="*/ 539 w 1076"/>
                  <a:gd name="T59" fmla="*/ 141 h 1218"/>
                  <a:gd name="T60" fmla="*/ 818 w 1076"/>
                  <a:gd name="T61" fmla="*/ 120 h 1218"/>
                  <a:gd name="T62" fmla="*/ 880 w 1076"/>
                  <a:gd name="T63" fmla="*/ 161 h 1218"/>
                  <a:gd name="T64" fmla="*/ 1076 w 1076"/>
                  <a:gd name="T65" fmla="*/ 679 h 1218"/>
                  <a:gd name="T66" fmla="*/ 538 w 1076"/>
                  <a:gd name="T67" fmla="*/ 216 h 1218"/>
                  <a:gd name="T68" fmla="*/ 538 w 1076"/>
                  <a:gd name="T69" fmla="*/ 1143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6" h="1218">
                    <a:moveTo>
                      <a:pt x="900" y="636"/>
                    </a:moveTo>
                    <a:cubicBezTo>
                      <a:pt x="900" y="659"/>
                      <a:pt x="896" y="681"/>
                      <a:pt x="889" y="701"/>
                    </a:cubicBezTo>
                    <a:cubicBezTo>
                      <a:pt x="858" y="841"/>
                      <a:pt x="606" y="1003"/>
                      <a:pt x="578" y="1021"/>
                    </a:cubicBezTo>
                    <a:cubicBezTo>
                      <a:pt x="572" y="1025"/>
                      <a:pt x="565" y="1027"/>
                      <a:pt x="558" y="1027"/>
                    </a:cubicBezTo>
                    <a:cubicBezTo>
                      <a:pt x="551" y="1027"/>
                      <a:pt x="544" y="1025"/>
                      <a:pt x="538" y="1021"/>
                    </a:cubicBezTo>
                    <a:cubicBezTo>
                      <a:pt x="535" y="1019"/>
                      <a:pt x="460" y="972"/>
                      <a:pt x="383" y="907"/>
                    </a:cubicBezTo>
                    <a:cubicBezTo>
                      <a:pt x="368" y="893"/>
                      <a:pt x="366" y="870"/>
                      <a:pt x="379" y="854"/>
                    </a:cubicBezTo>
                    <a:cubicBezTo>
                      <a:pt x="393" y="838"/>
                      <a:pt x="416" y="837"/>
                      <a:pt x="432" y="850"/>
                    </a:cubicBezTo>
                    <a:cubicBezTo>
                      <a:pt x="481" y="892"/>
                      <a:pt x="531" y="927"/>
                      <a:pt x="558" y="945"/>
                    </a:cubicBezTo>
                    <a:cubicBezTo>
                      <a:pt x="639" y="891"/>
                      <a:pt x="798" y="769"/>
                      <a:pt x="817" y="681"/>
                    </a:cubicBezTo>
                    <a:cubicBezTo>
                      <a:pt x="823" y="664"/>
                      <a:pt x="825" y="650"/>
                      <a:pt x="825" y="636"/>
                    </a:cubicBezTo>
                    <a:cubicBezTo>
                      <a:pt x="825" y="587"/>
                      <a:pt x="798" y="542"/>
                      <a:pt x="755" y="518"/>
                    </a:cubicBezTo>
                    <a:cubicBezTo>
                      <a:pt x="700" y="488"/>
                      <a:pt x="627" y="502"/>
                      <a:pt x="586" y="550"/>
                    </a:cubicBezTo>
                    <a:cubicBezTo>
                      <a:pt x="579" y="559"/>
                      <a:pt x="569" y="564"/>
                      <a:pt x="558" y="564"/>
                    </a:cubicBezTo>
                    <a:cubicBezTo>
                      <a:pt x="547" y="564"/>
                      <a:pt x="536" y="559"/>
                      <a:pt x="529" y="550"/>
                    </a:cubicBezTo>
                    <a:cubicBezTo>
                      <a:pt x="488" y="502"/>
                      <a:pt x="415" y="488"/>
                      <a:pt x="360" y="518"/>
                    </a:cubicBezTo>
                    <a:cubicBezTo>
                      <a:pt x="317" y="542"/>
                      <a:pt x="290" y="587"/>
                      <a:pt x="290" y="636"/>
                    </a:cubicBezTo>
                    <a:cubicBezTo>
                      <a:pt x="290" y="650"/>
                      <a:pt x="292" y="664"/>
                      <a:pt x="297" y="677"/>
                    </a:cubicBezTo>
                    <a:cubicBezTo>
                      <a:pt x="299" y="688"/>
                      <a:pt x="304" y="699"/>
                      <a:pt x="309" y="709"/>
                    </a:cubicBezTo>
                    <a:lnTo>
                      <a:pt x="413" y="709"/>
                    </a:lnTo>
                    <a:lnTo>
                      <a:pt x="452" y="620"/>
                    </a:lnTo>
                    <a:cubicBezTo>
                      <a:pt x="458" y="605"/>
                      <a:pt x="473" y="596"/>
                      <a:pt x="489" y="598"/>
                    </a:cubicBezTo>
                    <a:cubicBezTo>
                      <a:pt x="505" y="599"/>
                      <a:pt x="519" y="611"/>
                      <a:pt x="522" y="626"/>
                    </a:cubicBezTo>
                    <a:lnTo>
                      <a:pt x="545" y="722"/>
                    </a:lnTo>
                    <a:lnTo>
                      <a:pt x="565" y="688"/>
                    </a:lnTo>
                    <a:cubicBezTo>
                      <a:pt x="572" y="677"/>
                      <a:pt x="584" y="670"/>
                      <a:pt x="597" y="670"/>
                    </a:cubicBezTo>
                    <a:lnTo>
                      <a:pt x="674" y="670"/>
                    </a:lnTo>
                    <a:cubicBezTo>
                      <a:pt x="695" y="670"/>
                      <a:pt x="712" y="687"/>
                      <a:pt x="712" y="707"/>
                    </a:cubicBezTo>
                    <a:cubicBezTo>
                      <a:pt x="712" y="728"/>
                      <a:pt x="695" y="745"/>
                      <a:pt x="674" y="745"/>
                    </a:cubicBezTo>
                    <a:lnTo>
                      <a:pt x="618" y="745"/>
                    </a:lnTo>
                    <a:lnTo>
                      <a:pt x="561" y="838"/>
                    </a:lnTo>
                    <a:cubicBezTo>
                      <a:pt x="554" y="849"/>
                      <a:pt x="542" y="856"/>
                      <a:pt x="529" y="856"/>
                    </a:cubicBezTo>
                    <a:cubicBezTo>
                      <a:pt x="527" y="856"/>
                      <a:pt x="525" y="856"/>
                      <a:pt x="524" y="856"/>
                    </a:cubicBezTo>
                    <a:cubicBezTo>
                      <a:pt x="508" y="853"/>
                      <a:pt x="497" y="842"/>
                      <a:pt x="493" y="827"/>
                    </a:cubicBezTo>
                    <a:lnTo>
                      <a:pt x="475" y="753"/>
                    </a:lnTo>
                    <a:lnTo>
                      <a:pt x="472" y="761"/>
                    </a:lnTo>
                    <a:cubicBezTo>
                      <a:pt x="466" y="775"/>
                      <a:pt x="452" y="784"/>
                      <a:pt x="437" y="784"/>
                    </a:cubicBezTo>
                    <a:lnTo>
                      <a:pt x="188" y="784"/>
                    </a:lnTo>
                    <a:cubicBezTo>
                      <a:pt x="168" y="784"/>
                      <a:pt x="151" y="767"/>
                      <a:pt x="151" y="746"/>
                    </a:cubicBezTo>
                    <a:cubicBezTo>
                      <a:pt x="151" y="726"/>
                      <a:pt x="168" y="709"/>
                      <a:pt x="188" y="709"/>
                    </a:cubicBezTo>
                    <a:lnTo>
                      <a:pt x="229" y="709"/>
                    </a:lnTo>
                    <a:cubicBezTo>
                      <a:pt x="227" y="705"/>
                      <a:pt x="226" y="701"/>
                      <a:pt x="225" y="697"/>
                    </a:cubicBezTo>
                    <a:cubicBezTo>
                      <a:pt x="219" y="680"/>
                      <a:pt x="215" y="658"/>
                      <a:pt x="215" y="636"/>
                    </a:cubicBezTo>
                    <a:cubicBezTo>
                      <a:pt x="215" y="560"/>
                      <a:pt x="257" y="490"/>
                      <a:pt x="324" y="453"/>
                    </a:cubicBezTo>
                    <a:cubicBezTo>
                      <a:pt x="397" y="412"/>
                      <a:pt x="493" y="422"/>
                      <a:pt x="557" y="474"/>
                    </a:cubicBezTo>
                    <a:cubicBezTo>
                      <a:pt x="621" y="422"/>
                      <a:pt x="718" y="412"/>
                      <a:pt x="791" y="453"/>
                    </a:cubicBezTo>
                    <a:cubicBezTo>
                      <a:pt x="858" y="490"/>
                      <a:pt x="900" y="560"/>
                      <a:pt x="900" y="636"/>
                    </a:cubicBezTo>
                    <a:close/>
                    <a:moveTo>
                      <a:pt x="1076" y="679"/>
                    </a:moveTo>
                    <a:cubicBezTo>
                      <a:pt x="1076" y="976"/>
                      <a:pt x="835" y="1218"/>
                      <a:pt x="538" y="1218"/>
                    </a:cubicBezTo>
                    <a:cubicBezTo>
                      <a:pt x="241" y="1218"/>
                      <a:pt x="0" y="976"/>
                      <a:pt x="0" y="679"/>
                    </a:cubicBezTo>
                    <a:cubicBezTo>
                      <a:pt x="0" y="408"/>
                      <a:pt x="202" y="183"/>
                      <a:pt x="464" y="147"/>
                    </a:cubicBezTo>
                    <a:lnTo>
                      <a:pt x="464" y="75"/>
                    </a:lnTo>
                    <a:lnTo>
                      <a:pt x="374" y="75"/>
                    </a:lnTo>
                    <a:cubicBezTo>
                      <a:pt x="353" y="75"/>
                      <a:pt x="337" y="58"/>
                      <a:pt x="337" y="37"/>
                    </a:cubicBezTo>
                    <a:cubicBezTo>
                      <a:pt x="337" y="17"/>
                      <a:pt x="353" y="0"/>
                      <a:pt x="374" y="0"/>
                    </a:cubicBezTo>
                    <a:lnTo>
                      <a:pt x="620" y="0"/>
                    </a:lnTo>
                    <a:cubicBezTo>
                      <a:pt x="641" y="0"/>
                      <a:pt x="657" y="17"/>
                      <a:pt x="657" y="37"/>
                    </a:cubicBezTo>
                    <a:cubicBezTo>
                      <a:pt x="657" y="58"/>
                      <a:pt x="641" y="75"/>
                      <a:pt x="620" y="75"/>
                    </a:cubicBezTo>
                    <a:lnTo>
                      <a:pt x="539" y="75"/>
                    </a:lnTo>
                    <a:lnTo>
                      <a:pt x="539" y="141"/>
                    </a:lnTo>
                    <a:cubicBezTo>
                      <a:pt x="621" y="141"/>
                      <a:pt x="699" y="160"/>
                      <a:pt x="768" y="194"/>
                    </a:cubicBezTo>
                    <a:lnTo>
                      <a:pt x="818" y="120"/>
                    </a:lnTo>
                    <a:cubicBezTo>
                      <a:pt x="830" y="103"/>
                      <a:pt x="853" y="98"/>
                      <a:pt x="870" y="110"/>
                    </a:cubicBezTo>
                    <a:cubicBezTo>
                      <a:pt x="887" y="121"/>
                      <a:pt x="892" y="144"/>
                      <a:pt x="880" y="161"/>
                    </a:cubicBezTo>
                    <a:lnTo>
                      <a:pt x="834" y="230"/>
                    </a:lnTo>
                    <a:cubicBezTo>
                      <a:pt x="980" y="327"/>
                      <a:pt x="1076" y="492"/>
                      <a:pt x="1076" y="679"/>
                    </a:cubicBezTo>
                    <a:close/>
                    <a:moveTo>
                      <a:pt x="1001" y="679"/>
                    </a:moveTo>
                    <a:cubicBezTo>
                      <a:pt x="1001" y="424"/>
                      <a:pt x="794" y="216"/>
                      <a:pt x="538" y="216"/>
                    </a:cubicBezTo>
                    <a:cubicBezTo>
                      <a:pt x="282" y="216"/>
                      <a:pt x="74" y="424"/>
                      <a:pt x="74" y="679"/>
                    </a:cubicBezTo>
                    <a:cubicBezTo>
                      <a:pt x="74" y="935"/>
                      <a:pt x="282" y="1143"/>
                      <a:pt x="538" y="1143"/>
                    </a:cubicBezTo>
                    <a:cubicBezTo>
                      <a:pt x="794" y="1143"/>
                      <a:pt x="1001" y="935"/>
                      <a:pt x="1001" y="6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sp>
          <p:nvSpPr>
            <p:cNvPr id="83" name="文本框 83"/>
            <p:cNvSpPr txBox="1"/>
            <p:nvPr/>
          </p:nvSpPr>
          <p:spPr>
            <a:xfrm>
              <a:off x="1332634" y="1767907"/>
              <a:ext cx="5925820" cy="359981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
                  <a:srgbClr val="E24848"/>
                </a:buClr>
                <a:buSzTx/>
                <a:buFontTx/>
                <a:buNone/>
                <a:defRPr/>
              </a:pP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创建日程：用户可以创建新的日程任务，并设定提醒。</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编辑和删除日程：用户可以对已创建的日程进行修改或删除。</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查看日程：总览和检查已创建的日程安排。</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笔记管理：</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新建与编辑笔记：支持用户创建和编辑笔记。</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AI辅助功能：笔记美化、智能摘要和问答生成，由AI分析内容并提供优化建议，提升用户笔记内容的质量和可读性。</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写作助手：</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创建文档：支持用户新建写作文档。</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AI写作辅助：包含文本润色、语法检查、引用建议、灵感提示等功能。AI分析用户写作内容，自动提供标题、段落优化、语法修改等智能服务。</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搜索功能：</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全局搜索：用户可以通过关键词搜索笔记、日程、文档内容。</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a:p>
              <a:pPr marL="0" marR="0" lvl="0" indent="0" algn="just" defTabSz="914400" rtl="0" eaLnBrk="1" fontAlgn="auto" latinLnBrk="0" hangingPunct="1">
                <a:lnSpc>
                  <a:spcPct val="100000"/>
                </a:lnSpc>
                <a:spcBef>
                  <a:spcPts val="0"/>
                </a:spcBef>
                <a:spcAft>
                  <a:spcPts val="0"/>
                </a:spcAft>
                <a:buClr>
                  <a:srgbClr val="E24848"/>
                </a:buClr>
                <a:buSzTx/>
                <a:buFontTx/>
                <a:buNone/>
                <a:defRPr/>
              </a:pPr>
              <a:r>
                <a:rPr kumimoji="0" lang="en-US" altLang="zh-CN" sz="1200" b="0" i="0" u="none" strike="noStrike" kern="1200" cap="none" spc="0" normalizeH="0" baseline="0" noProof="1">
                  <a:ln>
                    <a:noFill/>
                  </a:ln>
                  <a:solidFill>
                    <a:schemeClr val="bg1">
                      <a:lumMod val="75000"/>
                    </a:schemeClr>
                  </a:solidFill>
                  <a:effectLst/>
                  <a:uLnTx/>
                  <a:uFillTx/>
                  <a:cs typeface="+mn-ea"/>
                  <a:sym typeface="+mn-lt"/>
                </a:rPr>
                <a:t>AI智能搜索：AI为用户提供关键词扩展、语义搜索和内容推荐，帮助用户快速找到相关内容。</a:t>
              </a:r>
              <a:endParaRPr kumimoji="0" lang="en-US" altLang="zh-CN" sz="1200" b="0" i="0" u="none" strike="noStrike" kern="1200" cap="none" spc="0" normalizeH="0" baseline="0" noProof="1">
                <a:ln>
                  <a:noFill/>
                </a:ln>
                <a:solidFill>
                  <a:schemeClr val="bg1">
                    <a:lumMod val="75000"/>
                  </a:schemeClr>
                </a:solidFill>
                <a:effectLst/>
                <a:uLnTx/>
                <a:uFillTx/>
                <a:cs typeface="+mn-ea"/>
                <a:sym typeface="+mn-lt"/>
              </a:endParaRPr>
            </a:p>
          </p:txBody>
        </p:sp>
      </p:grpSp>
      <p:grpSp>
        <p:nvGrpSpPr>
          <p:cNvPr id="65" name="组合 64"/>
          <p:cNvGrpSpPr/>
          <p:nvPr/>
        </p:nvGrpSpPr>
        <p:grpSpPr>
          <a:xfrm>
            <a:off x="283447" y="764447"/>
            <a:ext cx="2037391" cy="652888"/>
            <a:chOff x="934400" y="682575"/>
            <a:chExt cx="2037391" cy="652888"/>
          </a:xfrm>
        </p:grpSpPr>
        <p:sp>
          <p:nvSpPr>
            <p:cNvPr id="66" name="文本框 65"/>
            <p:cNvSpPr txBox="1"/>
            <p:nvPr/>
          </p:nvSpPr>
          <p:spPr>
            <a:xfrm>
              <a:off x="960111" y="682575"/>
              <a:ext cx="2011680" cy="460375"/>
            </a:xfrm>
            <a:prstGeom prst="rect">
              <a:avLst/>
            </a:prstGeom>
            <a:noFill/>
          </p:spPr>
          <p:txBody>
            <a:bodyPr wrap="none" rtlCol="0">
              <a:spAutoFit/>
            </a:bodyPr>
            <a:lstStyle/>
            <a:p>
              <a:pPr algn="l"/>
              <a:r>
                <a:rPr lang="zh-CN" altLang="en-US" sz="2400" dirty="0">
                  <a:solidFill>
                    <a:srgbClr val="0E419C"/>
                  </a:solidFill>
                </a:rPr>
                <a:t>需求分析概述</a:t>
              </a:r>
              <a:endParaRPr lang="zh-CN" altLang="en-US" sz="2400" dirty="0">
                <a:solidFill>
                  <a:srgbClr val="0E419C"/>
                </a:solidFill>
              </a:endParaRPr>
            </a:p>
          </p:txBody>
        </p:sp>
        <p:sp>
          <p:nvSpPr>
            <p:cNvPr id="67" name="矩形 66"/>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1"/>
          <a:srcRect t="413" r="8824"/>
          <a:stretch>
            <a:fillRect/>
          </a:stretch>
        </p:blipFill>
        <p:spPr>
          <a:xfrm>
            <a:off x="5930900" y="836295"/>
            <a:ext cx="5688965" cy="5146040"/>
          </a:xfrm>
          <a:prstGeom prst="rect">
            <a:avLst/>
          </a:prstGeom>
        </p:spPr>
      </p:pic>
      <p:grpSp>
        <p:nvGrpSpPr>
          <p:cNvPr id="71" name="组合 70"/>
          <p:cNvGrpSpPr/>
          <p:nvPr/>
        </p:nvGrpSpPr>
        <p:grpSpPr>
          <a:xfrm>
            <a:off x="0" y="1"/>
            <a:ext cx="12192000" cy="711200"/>
            <a:chOff x="0" y="1"/>
            <a:chExt cx="12192000" cy="711200"/>
          </a:xfrm>
        </p:grpSpPr>
        <p:sp>
          <p:nvSpPr>
            <p:cNvPr id="72" name="矩形 71"/>
            <p:cNvSpPr/>
            <p:nvPr>
              <p:custDataLst>
                <p:tags r:id="rId2"/>
              </p:custDataLst>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3" name="组合 72"/>
            <p:cNvGrpSpPr/>
            <p:nvPr/>
          </p:nvGrpSpPr>
          <p:grpSpPr>
            <a:xfrm>
              <a:off x="4007831" y="159473"/>
              <a:ext cx="7050894" cy="368300"/>
              <a:chOff x="3664931" y="299173"/>
              <a:chExt cx="7050894" cy="368300"/>
            </a:xfrm>
          </p:grpSpPr>
          <p:sp>
            <p:nvSpPr>
              <p:cNvPr id="76" name="文本框 75"/>
              <p:cNvSpPr txBox="1"/>
              <p:nvPr>
                <p:custDataLst>
                  <p:tags r:id="rId3"/>
                </p:custDataLst>
              </p:nvPr>
            </p:nvSpPr>
            <p:spPr>
              <a:xfrm>
                <a:off x="5223501" y="299173"/>
                <a:ext cx="1102360" cy="368300"/>
              </a:xfrm>
              <a:prstGeom prst="rect">
                <a:avLst/>
              </a:prstGeom>
              <a:noFill/>
            </p:spPr>
            <p:txBody>
              <a:bodyPr wrap="none" rtlCol="0">
                <a:spAutoFit/>
              </a:bodyPr>
              <a:p>
                <a:r>
                  <a:rPr lang="zh-CN" altLang="en-US" b="1" dirty="0">
                    <a:solidFill>
                      <a:schemeClr val="bg1"/>
                    </a:solidFill>
                    <a:latin typeface="思源黑体 CN Regular" panose="020B0500000000000000" pitchFamily="34" charset="-122"/>
                    <a:ea typeface="思源黑体 CN Regular" panose="020B0500000000000000" pitchFamily="34" charset="-122"/>
                  </a:rPr>
                  <a:t>原型</a:t>
                </a:r>
                <a:r>
                  <a:rPr lang="zh-CN" altLang="en-US" b="1" dirty="0">
                    <a:solidFill>
                      <a:schemeClr val="bg1"/>
                    </a:solidFill>
                    <a:latin typeface="思源黑体 CN Regular" panose="020B0500000000000000" pitchFamily="34" charset="-122"/>
                    <a:ea typeface="思源黑体 CN Regular" panose="020B0500000000000000" pitchFamily="34" charset="-122"/>
                  </a:rPr>
                  <a:t>展示</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7" name="文本框 76"/>
              <p:cNvSpPr txBox="1"/>
              <p:nvPr>
                <p:custDataLst>
                  <p:tags r:id="rId4"/>
                </p:custDataLst>
              </p:nvPr>
            </p:nvSpPr>
            <p:spPr>
              <a:xfrm>
                <a:off x="6950981" y="299173"/>
                <a:ext cx="1102360" cy="368300"/>
              </a:xfrm>
              <a:prstGeom prst="rect">
                <a:avLst/>
              </a:prstGeom>
              <a:noFill/>
            </p:spPr>
            <p:txBody>
              <a:bodyPr wrap="none" rtlCol="0">
                <a:spAutoFit/>
              </a:bodyPr>
              <a:p>
                <a:r>
                  <a:rPr lang="zh-CN" altLang="en-US" b="1" dirty="0">
                    <a:solidFill>
                      <a:schemeClr val="bg1"/>
                    </a:solidFill>
                    <a:latin typeface="思源黑体 CN Regular" panose="020B0500000000000000" pitchFamily="34" charset="-122"/>
                    <a:ea typeface="思源黑体 CN Regular" panose="020B0500000000000000" pitchFamily="34" charset="-122"/>
                  </a:rPr>
                  <a:t>概要设计</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9" name="文本框 78"/>
              <p:cNvSpPr txBox="1"/>
              <p:nvPr>
                <p:custDataLst>
                  <p:tags r:id="rId5"/>
                </p:custDataLst>
              </p:nvPr>
            </p:nvSpPr>
            <p:spPr>
              <a:xfrm>
                <a:off x="10405945" y="299173"/>
                <a:ext cx="309880" cy="368300"/>
              </a:xfrm>
              <a:prstGeom prst="rect">
                <a:avLst/>
              </a:prstGeom>
              <a:noFill/>
            </p:spPr>
            <p:txBody>
              <a:bodyPr wrap="none" rtlCol="0">
                <a:spAutoFit/>
              </a:bodyPr>
              <a:p>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6" name="文本框 5"/>
              <p:cNvSpPr txBox="1"/>
              <p:nvPr>
                <p:custDataLst>
                  <p:tags r:id="rId6"/>
                </p:custDataLst>
              </p:nvPr>
            </p:nvSpPr>
            <p:spPr>
              <a:xfrm>
                <a:off x="3664931" y="299173"/>
                <a:ext cx="1217930" cy="368300"/>
              </a:xfrm>
              <a:prstGeom prst="rect">
                <a:avLst/>
              </a:prstGeom>
              <a:noFill/>
            </p:spPr>
            <p:txBody>
              <a:bodyPr wrap="square" rtlCol="0">
                <a:spAutoFit/>
              </a:bodyPr>
              <a:p>
                <a:r>
                  <a:rPr lang="zh-CN" altLang="en-US" b="1" dirty="0">
                    <a:solidFill>
                      <a:schemeClr val="bg1"/>
                    </a:solidFill>
                    <a:latin typeface="思源黑体 CN Regular" panose="020B0500000000000000" pitchFamily="34" charset="-122"/>
                    <a:ea typeface="思源黑体 CN Regular" panose="020B0500000000000000" pitchFamily="34" charset="-122"/>
                  </a:rPr>
                  <a:t>项目概述</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10" name="直接连接符 9"/>
              <p:cNvCxnSpPr/>
              <p:nvPr>
                <p:custDataLst>
                  <p:tags r:id="rId7"/>
                </p:custDataLst>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8"/>
                </p:custDataLst>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9"/>
                </p:custDataLst>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0"/>
                </p:custDataLst>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4" name="等腰三角形 73"/>
            <p:cNvSpPr/>
            <p:nvPr>
              <p:custDataLst>
                <p:tags r:id="rId11"/>
              </p:custDataLst>
            </p:nvPr>
          </p:nvSpPr>
          <p:spPr>
            <a:xfrm>
              <a:off x="4095925"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p:sp>
        <p:nvSpPr>
          <p:cNvPr id="4" name="iṡ1íḋe"/>
          <p:cNvSpPr/>
          <p:nvPr>
            <p:custDataLst>
              <p:tags r:id="rId1"/>
            </p:custDataLst>
          </p:nvPr>
        </p:nvSpPr>
        <p:spPr>
          <a:xfrm>
            <a:off x="-24252" y="621203"/>
            <a:ext cx="12215105" cy="2079914"/>
          </a:xfrm>
          <a:prstGeom prst="rect">
            <a:avLst/>
          </a:prstGeom>
          <a:solidFill>
            <a:srgbClr val="0E419C"/>
          </a:solidFill>
          <a:ln>
            <a:noFill/>
          </a:ln>
          <a:effectLst>
            <a:outerShdw blurRad="1016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pic>
        <p:nvPicPr>
          <p:cNvPr id="102" name="图片 101"/>
          <p:cNvPicPr preferRelativeResize="0"/>
          <p:nvPr>
            <p:custDataLst>
              <p:tags r:id="rId2"/>
            </p:custDataLst>
          </p:nvPr>
        </p:nvPicPr>
        <p:blipFill>
          <a:blip r:embed="rId3"/>
          <a:stretch>
            <a:fillRect/>
          </a:stretch>
        </p:blipFill>
        <p:spPr>
          <a:xfrm>
            <a:off x="1487805" y="765175"/>
            <a:ext cx="9370060" cy="5991225"/>
          </a:xfrm>
          <a:prstGeom prst="rect">
            <a:avLst/>
          </a:prstGeom>
          <a:blipFill rotWithShape="1">
            <a:blip r:embed="rId4">
              <a:alphaModFix amt="14000"/>
            </a:blip>
            <a:stretch>
              <a:fillRect l="-1000" t="2000" r="-2000"/>
            </a:stretch>
          </a:blipFill>
          <a:ln w="9525">
            <a:noFill/>
          </a:ln>
          <a:scene3d>
            <a:camera prst="orthographicFront"/>
            <a:lightRig rig="threePt" dir="t"/>
          </a:scene3d>
          <a:sp3d extrusionH="76200" contourW="12700">
            <a:extrusionClr>
              <a:schemeClr val="bg2">
                <a:lumMod val="75000"/>
              </a:schemeClr>
            </a:extrusionClr>
            <a:contourClr>
              <a:schemeClr val="bg1">
                <a:lumMod val="95000"/>
              </a:schemeClr>
            </a:contourClr>
          </a:sp3d>
        </p:spPr>
      </p:pic>
      <p:sp>
        <p:nvSpPr>
          <p:cNvPr id="3" name="文本框 2"/>
          <p:cNvSpPr txBox="1"/>
          <p:nvPr/>
        </p:nvSpPr>
        <p:spPr>
          <a:xfrm>
            <a:off x="839470" y="116840"/>
            <a:ext cx="1849120" cy="499745"/>
          </a:xfrm>
          <a:prstGeom prst="rect">
            <a:avLst/>
          </a:prstGeom>
          <a:noFill/>
        </p:spPr>
        <p:txBody>
          <a:bodyPr wrap="square" rtlCol="0">
            <a:noAutofit/>
          </a:bodyPr>
          <a:p>
            <a:r>
              <a:rPr lang="zh-CN" altLang="en-US" sz="2800">
                <a:solidFill>
                  <a:schemeClr val="accent1"/>
                </a:solidFill>
                <a:effectLst>
                  <a:outerShdw blurRad="38100" dist="25400" dir="5400000" algn="ctr" rotWithShape="0">
                    <a:srgbClr val="6E747A">
                      <a:alpha val="43000"/>
                    </a:srgbClr>
                  </a:outerShdw>
                </a:effectLst>
              </a:rPr>
              <a:t>活动图</a:t>
            </a:r>
            <a:endParaRPr lang="zh-CN" altLang="en-US" sz="2800">
              <a:solidFill>
                <a:schemeClr val="accent1"/>
              </a:solidFill>
              <a:effectLst>
                <a:outerShdw blurRad="38100" dist="25400" dir="5400000" algn="ctr" rotWithShape="0">
                  <a:srgbClr val="6E747A">
                    <a:alpha val="43000"/>
                  </a:srgbClr>
                </a:outerShdw>
              </a:effectLst>
            </a:endParaRPr>
          </a:p>
        </p:txBody>
      </p:sp>
      <p:sp>
        <p:nvSpPr>
          <p:cNvPr id="7" name="文本框 6"/>
          <p:cNvSpPr txBox="1"/>
          <p:nvPr/>
        </p:nvSpPr>
        <p:spPr>
          <a:xfrm>
            <a:off x="6946900" y="-1866900"/>
            <a:ext cx="4064000" cy="368300"/>
          </a:xfrm>
          <a:prstGeom prst="rect">
            <a:avLst/>
          </a:prstGeom>
          <a:noFill/>
        </p:spPr>
        <p:txBody>
          <a:bodyPr wrap="square" rtlCol="0">
            <a:sp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accel="5000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Scale>
                                      <p:cBhvr>
                                        <p:cTn id="7" dur="500" fill="hold">
                                          <p:stCondLst>
                                            <p:cond delay="0"/>
                                          </p:stCondLst>
                                        </p:cTn>
                                        <p:tgtEl>
                                          <p:spTgt spid="102"/>
                                        </p:tgtEl>
                                      </p:cBhvr>
                                      <p:from x="0" y="0"/>
                                      <p:to x="100000" y="100000"/>
                                    </p:animScale>
                                    <p:anim to="" calcmode="lin" valueType="num">
                                      <p:cBhvr>
                                        <p:cTn id="8" dur="500" fill="hold">
                                          <p:stCondLst>
                                            <p:cond delay="0"/>
                                          </p:stCondLst>
                                        </p:cTn>
                                        <p:tgtEl>
                                          <p:spTgt spid="102"/>
                                        </p:tgtEl>
                                        <p:attrNameLst>
                                          <p:attrName>ppt_y</p:attrName>
                                        </p:attrNameLst>
                                      </p:cBhvr>
                                      <p:tavLst>
                                        <p:tav tm="0">
                                          <p:val>
                                            <p:strVal val="#ppt_y-0.5"/>
                                          </p:val>
                                        </p:tav>
                                        <p:tav tm="100000">
                                          <p:val>
                                            <p:fltVal val="0.54838"/>
                                          </p:val>
                                        </p:tav>
                                      </p:tavLst>
                                    </p:anim>
                                    <p:animEffect filter="fade">
                                      <p:cBhvr>
                                        <p:cTn id="9" dur="500">
                                          <p:stCondLst>
                                            <p:cond delay="0"/>
                                          </p:stCondLst>
                                        </p:cTn>
                                        <p:tgtEl>
                                          <p:spTgt spid="102"/>
                                        </p:tgtEl>
                                      </p:cBhvr>
                                    </p:animEffect>
                                    <p:anim to="" calcmode="lin" valueType="num">
                                      <p:cBhvr>
                                        <p:cTn id="10" dur="500" fill="hold">
                                          <p:stCondLst>
                                            <p:cond delay="0"/>
                                          </p:stCondLst>
                                        </p:cTn>
                                        <p:tgtEl>
                                          <p:spTgt spid="102"/>
                                        </p:tgtEl>
                                        <p:attrNameLst>
                                          <p:attrName>ppt_x</p:attrName>
                                        </p:attrNameLst>
                                      </p:cBhvr>
                                      <p:tavLst>
                                        <p:tav tm="0">
                                          <p:val>
                                            <p:fltVal val="0.578"/>
                                          </p:val>
                                        </p:tav>
                                        <p:tav tm="100000">
                                          <p:val>
                                            <p:fltVal val="0.506302"/>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6" name="矩形 15"/>
          <p:cNvSpPr/>
          <p:nvPr/>
        </p:nvSpPr>
        <p:spPr>
          <a:xfrm rot="360000">
            <a:off x="-30660" y="125141"/>
            <a:ext cx="12222335" cy="6669360"/>
          </a:xfrm>
          <a:prstGeom prst="rect">
            <a:avLst/>
          </a:prstGeom>
          <a:blipFill dpi="0" rotWithShape="0">
            <a:blip r:embed="rId1">
              <a:alphaModFix amt="14000"/>
            </a:blip>
            <a:srcRect/>
            <a:stretch>
              <a:fillRect/>
            </a:stretch>
          </a:blipFill>
          <a:ln>
            <a:noFill/>
          </a:ln>
          <a:scene3d>
            <a:camera prst="orthographicFront">
              <a:rot lat="0" lon="0" rev="6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iṡ1íḋe"/>
          <p:cNvSpPr/>
          <p:nvPr/>
        </p:nvSpPr>
        <p:spPr>
          <a:xfrm>
            <a:off x="-11552" y="2389043"/>
            <a:ext cx="12215105" cy="2079914"/>
          </a:xfrm>
          <a:prstGeom prst="rect">
            <a:avLst/>
          </a:prstGeom>
          <a:solidFill>
            <a:srgbClr val="0E419C"/>
          </a:solidFill>
          <a:ln>
            <a:noFill/>
          </a:ln>
          <a:effectLst>
            <a:outerShdw blurRad="101600" sx="101000" sy="101000" algn="ctr" rotWithShape="0">
              <a:prstClr val="black">
                <a:alpha val="40000"/>
              </a:prstClr>
            </a:outerShdw>
          </a:effectLst>
          <a:scene3d>
            <a:camera prst="orthographicFront"/>
            <a:lightRig rig="threePt" dir="t">
              <a:rot lat="0" lon="0" rev="0"/>
            </a:lightRig>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grpSp>
        <p:nvGrpSpPr>
          <p:cNvPr id="2" name="组合 1"/>
          <p:cNvGrpSpPr/>
          <p:nvPr/>
        </p:nvGrpSpPr>
        <p:grpSpPr>
          <a:xfrm>
            <a:off x="4513897" y="3068774"/>
            <a:ext cx="2926080" cy="1198870"/>
            <a:chOff x="909634" y="2279176"/>
            <a:chExt cx="2926080" cy="1198870"/>
          </a:xfrm>
        </p:grpSpPr>
        <p:sp>
          <p:nvSpPr>
            <p:cNvPr id="7" name="文本框 6"/>
            <p:cNvSpPr txBox="1"/>
            <p:nvPr/>
          </p:nvSpPr>
          <p:spPr>
            <a:xfrm>
              <a:off x="909634" y="2279176"/>
              <a:ext cx="2926080" cy="829945"/>
            </a:xfrm>
            <a:prstGeom prst="rect">
              <a:avLst/>
            </a:prstGeom>
            <a:noFill/>
          </p:spPr>
          <p:txBody>
            <a:bodyPr wrap="none" rtlCol="0">
              <a:spAutoFit/>
            </a:bodyPr>
            <a:lstStyle/>
            <a:p>
              <a:pPr algn="l"/>
              <a:r>
                <a:rPr lang="zh-CN" altLang="x-none" sz="4800" spc="600" dirty="0">
                  <a:solidFill>
                    <a:schemeClr val="bg1"/>
                  </a:solidFill>
                  <a:latin typeface="思源黑体 CN Heavy" panose="020B0A00000000000000" pitchFamily="34" charset="-122"/>
                  <a:ea typeface="思源黑体 CN Heavy" panose="020B0A00000000000000" pitchFamily="34" charset="-122"/>
                  <a:cs typeface="+mn-ea"/>
                  <a:sym typeface="+mn-lt"/>
                </a:rPr>
                <a:t>原型展示</a:t>
              </a:r>
              <a:endParaRPr lang="zh-CN" altLang="x-none" sz="4800" spc="600" dirty="0">
                <a:solidFill>
                  <a:schemeClr val="bg1"/>
                </a:solidFill>
                <a:latin typeface="思源黑体 CN Heavy" panose="020B0A00000000000000" pitchFamily="34" charset="-122"/>
                <a:ea typeface="思源黑体 CN Heavy" panose="020B0A00000000000000" pitchFamily="34" charset="-122"/>
                <a:cs typeface="+mn-ea"/>
                <a:sym typeface="+mn-lt"/>
              </a:endParaRPr>
            </a:p>
          </p:txBody>
        </p:sp>
        <p:sp>
          <p:nvSpPr>
            <p:cNvPr id="8" name="文本框 7"/>
            <p:cNvSpPr txBox="1"/>
            <p:nvPr/>
          </p:nvSpPr>
          <p:spPr>
            <a:xfrm>
              <a:off x="1051558" y="3171341"/>
              <a:ext cx="2618740" cy="306705"/>
            </a:xfrm>
            <a:prstGeom prst="rect">
              <a:avLst/>
            </a:prstGeom>
            <a:noFill/>
          </p:spPr>
          <p:txBody>
            <a:bodyPr wrap="none" rtlCol="0">
              <a:spAutoFit/>
            </a:bodyPr>
            <a:lstStyle/>
            <a:p>
              <a:pPr algn="ctr"/>
              <a:r>
                <a:rPr lang="en-US" altLang="zh-CN" sz="1400" spc="600" dirty="0">
                  <a:solidFill>
                    <a:schemeClr val="bg1"/>
                  </a:solidFill>
                  <a:cs typeface="+mn-ea"/>
                  <a:sym typeface="+mn-lt"/>
                </a:rPr>
                <a:t>case   analysis </a:t>
              </a:r>
              <a:endParaRPr lang="en-US" altLang="zh-CN" sz="1400" spc="600" dirty="0">
                <a:solidFill>
                  <a:schemeClr val="bg1"/>
                </a:solidFill>
                <a:cs typeface="+mn-ea"/>
                <a:sym typeface="+mn-lt"/>
              </a:endParaRPr>
            </a:p>
          </p:txBody>
        </p:sp>
      </p:grpSp>
      <p:grpSp>
        <p:nvGrpSpPr>
          <p:cNvPr id="3" name="组合 2"/>
          <p:cNvGrpSpPr/>
          <p:nvPr/>
        </p:nvGrpSpPr>
        <p:grpSpPr>
          <a:xfrm flipV="1">
            <a:off x="5211363" y="1431670"/>
            <a:ext cx="1530746" cy="1501386"/>
            <a:chOff x="6095999" y="760163"/>
            <a:chExt cx="1530746" cy="1501386"/>
          </a:xfrm>
          <a:effectLst>
            <a:outerShdw blurRad="50800" dist="38100" dir="18900000" algn="bl" rotWithShape="0">
              <a:prstClr val="black">
                <a:alpha val="30000"/>
              </a:prstClr>
            </a:outerShdw>
          </a:effectLst>
        </p:grpSpPr>
        <p:sp>
          <p:nvSpPr>
            <p:cNvPr id="9" name="椭圆 8"/>
            <p:cNvSpPr/>
            <p:nvPr/>
          </p:nvSpPr>
          <p:spPr>
            <a:xfrm>
              <a:off x="6095999" y="760163"/>
              <a:ext cx="1530746" cy="1495808"/>
            </a:xfrm>
            <a:prstGeom prst="ellipse">
              <a:avLst/>
            </a:prstGeom>
            <a:gradFill flip="none" rotWithShape="1">
              <a:gsLst>
                <a:gs pos="6000">
                  <a:srgbClr val="0E419C"/>
                </a:gs>
                <a:gs pos="100000">
                  <a:schemeClr val="accent1">
                    <a:lumMod val="8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00" b="0" i="0" u="none" strike="noStrike" kern="1200" cap="none" spc="0" normalizeH="0" baseline="0" noProof="0" dirty="0">
                <a:ln>
                  <a:noFill/>
                </a:ln>
                <a:solidFill>
                  <a:srgbClr val="FFFFFF"/>
                </a:solidFill>
                <a:effectLst/>
                <a:uLnTx/>
                <a:uFillTx/>
                <a:cs typeface="+mn-ea"/>
                <a:sym typeface="+mn-lt"/>
              </a:endParaRPr>
            </a:p>
          </p:txBody>
        </p:sp>
        <p:sp>
          <p:nvSpPr>
            <p:cNvPr id="11" name="椭圆 10"/>
            <p:cNvSpPr/>
            <p:nvPr/>
          </p:nvSpPr>
          <p:spPr>
            <a:xfrm>
              <a:off x="6176912" y="923874"/>
              <a:ext cx="1368920" cy="13376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srgbClr val="0E419C"/>
                </a:solidFill>
                <a:effectLst/>
                <a:uLnTx/>
                <a:uFillTx/>
                <a:cs typeface="+mn-ea"/>
                <a:sym typeface="+mn-lt"/>
              </a:endParaRPr>
            </a:p>
          </p:txBody>
        </p:sp>
      </p:grpSp>
      <p:sp>
        <p:nvSpPr>
          <p:cNvPr id="5" name="文本框 4"/>
          <p:cNvSpPr txBox="1"/>
          <p:nvPr/>
        </p:nvSpPr>
        <p:spPr>
          <a:xfrm>
            <a:off x="5640785" y="1548353"/>
            <a:ext cx="648970" cy="1106805"/>
          </a:xfrm>
          <a:prstGeom prst="rect">
            <a:avLst/>
          </a:prstGeom>
          <a:noFill/>
        </p:spPr>
        <p:txBody>
          <a:bodyPr wrap="none" rtlCol="0">
            <a:spAutoFit/>
          </a:bodyPr>
          <a:lstStyle/>
          <a:p>
            <a:r>
              <a:rPr lang="en-US" altLang="zh-CN" sz="6600" b="1" dirty="0">
                <a:solidFill>
                  <a:srgbClr val="0E419C"/>
                </a:solidFill>
                <a:effectLst>
                  <a:outerShdw blurRad="38100" dist="38100" dir="2700000" algn="tl">
                    <a:srgbClr val="000000">
                      <a:alpha val="43137"/>
                    </a:srgbClr>
                  </a:outerShdw>
                </a:effectLst>
                <a:cs typeface="+mn-ea"/>
                <a:sym typeface="+mn-lt"/>
              </a:rPr>
              <a:t>2</a:t>
            </a:r>
            <a:endParaRPr lang="en-US" altLang="zh-CN" sz="6600" b="1" dirty="0">
              <a:solidFill>
                <a:srgbClr val="0E419C"/>
              </a:solidFill>
              <a:effectLst>
                <a:outerShdw blurRad="38100" dist="38100" dir="2700000" algn="tl">
                  <a:srgbClr val="000000">
                    <a:alpha val="43137"/>
                  </a:srgbClr>
                </a:outerShdw>
              </a:effectLst>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2" name="hammer.wav"/>
          </p:stSnd>
        </p:sndAc>
      </p:transition>
    </mc:Choice>
    <mc:Fallback>
      <p:transition spd="slow">
        <p:fade/>
        <p:sndAc>
          <p:stSnd>
            <p:snd r:embed="rId2" name="hammer.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iṡ1íḋe"/>
          <p:cNvSpPr/>
          <p:nvPr/>
        </p:nvSpPr>
        <p:spPr>
          <a:xfrm>
            <a:off x="-23105" y="5350371"/>
            <a:ext cx="12215105" cy="1532272"/>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srgbClr val="FFFFFF"/>
              </a:solidFill>
              <a:effectLst/>
              <a:uLnTx/>
              <a:uFillTx/>
              <a:cs typeface="+mn-ea"/>
              <a:sym typeface="+mn-lt"/>
            </a:endParaRPr>
          </a:p>
        </p:txBody>
      </p:sp>
      <p:sp>
        <p:nvSpPr>
          <p:cNvPr id="35" name="文本框 34"/>
          <p:cNvSpPr txBox="1"/>
          <p:nvPr/>
        </p:nvSpPr>
        <p:spPr>
          <a:xfrm>
            <a:off x="1550052" y="1959165"/>
            <a:ext cx="35758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0000">
                    <a:lumMod val="85000"/>
                    <a:lumOff val="15000"/>
                  </a:srgbClr>
                </a:solidFill>
                <a:cs typeface="+mn-ea"/>
                <a:sym typeface="+mn-lt"/>
              </a:rPr>
              <a:t>国内研究</a:t>
            </a:r>
            <a:endParaRPr kumimoji="0" lang="zh-CN" altLang="en-US" sz="1800" b="0" i="0" u="none" strike="noStrike" kern="1200" cap="none" spc="0" normalizeH="0" baseline="0" noProof="0" dirty="0">
              <a:ln>
                <a:noFill/>
              </a:ln>
              <a:solidFill>
                <a:srgbClr val="000000">
                  <a:lumMod val="85000"/>
                  <a:lumOff val="15000"/>
                </a:srgbClr>
              </a:solidFill>
              <a:effectLst/>
              <a:uLnTx/>
              <a:uFillTx/>
              <a:cs typeface="+mn-ea"/>
              <a:sym typeface="+mn-lt"/>
            </a:endParaRPr>
          </a:p>
        </p:txBody>
      </p:sp>
      <p:grpSp>
        <p:nvGrpSpPr>
          <p:cNvPr id="2" name="组合 1"/>
          <p:cNvGrpSpPr/>
          <p:nvPr/>
        </p:nvGrpSpPr>
        <p:grpSpPr>
          <a:xfrm>
            <a:off x="701675" y="1343025"/>
            <a:ext cx="10818495" cy="5209540"/>
            <a:chOff x="699206" y="1280047"/>
            <a:chExt cx="4127198" cy="4745842"/>
          </a:xfrm>
          <a:effectLst>
            <a:reflection blurRad="419100" stA="58000" endPos="15000" dist="101600" dir="5400000" sy="-100000" algn="bl" rotWithShape="0"/>
          </a:effectLst>
        </p:grpSpPr>
        <p:sp>
          <p:nvSpPr>
            <p:cNvPr id="20" name="矩形: 圆角 19"/>
            <p:cNvSpPr/>
            <p:nvPr/>
          </p:nvSpPr>
          <p:spPr>
            <a:xfrm>
              <a:off x="699206" y="1280047"/>
              <a:ext cx="4127198" cy="4608032"/>
            </a:xfrm>
            <a:prstGeom prst="roundRect">
              <a:avLst>
                <a:gd name="adj" fmla="val 3675"/>
              </a:avLst>
            </a:prstGeom>
            <a:solidFill>
              <a:schemeClr val="accent1"/>
            </a:solidFill>
            <a:ln>
              <a:noFill/>
            </a:ln>
            <a:effectLst>
              <a:outerShdw blurRad="304800" dist="1270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sp>
          <p:nvSpPr>
            <p:cNvPr id="21" name="矩形: 圆角 20"/>
            <p:cNvSpPr/>
            <p:nvPr/>
          </p:nvSpPr>
          <p:spPr>
            <a:xfrm>
              <a:off x="699206" y="1417857"/>
              <a:ext cx="4127198" cy="4608032"/>
            </a:xfrm>
            <a:prstGeom prst="roundRect">
              <a:avLst>
                <a:gd name="adj" fmla="val 3675"/>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grpSp>
        <p:nvGrpSpPr>
          <p:cNvPr id="43" name="组合 42"/>
          <p:cNvGrpSpPr/>
          <p:nvPr/>
        </p:nvGrpSpPr>
        <p:grpSpPr>
          <a:xfrm>
            <a:off x="309511" y="770246"/>
            <a:ext cx="1533201" cy="460375"/>
            <a:chOff x="934400" y="936575"/>
            <a:chExt cx="1533201" cy="460375"/>
          </a:xfrm>
        </p:grpSpPr>
        <p:sp>
          <p:nvSpPr>
            <p:cNvPr id="44" name="文本框 43"/>
            <p:cNvSpPr txBox="1"/>
            <p:nvPr/>
          </p:nvSpPr>
          <p:spPr>
            <a:xfrm>
              <a:off x="1065521" y="936575"/>
              <a:ext cx="1402080" cy="460375"/>
            </a:xfrm>
            <a:prstGeom prst="rect">
              <a:avLst/>
            </a:prstGeom>
            <a:noFill/>
          </p:spPr>
          <p:txBody>
            <a:bodyPr wrap="none" rtlCol="0">
              <a:spAutoFit/>
            </a:bodyPr>
            <a:lstStyle/>
            <a:p>
              <a:r>
                <a:rPr lang="x-none" altLang="zh-CN" sz="2400" dirty="0">
                  <a:solidFill>
                    <a:srgbClr val="0E419C"/>
                  </a:solidFill>
                </a:rPr>
                <a:t>登录界面</a:t>
              </a:r>
              <a:endParaRPr lang="x-none" altLang="zh-CN" sz="2400" dirty="0">
                <a:solidFill>
                  <a:srgbClr val="0E419C"/>
                </a:solidFill>
              </a:endParaRPr>
            </a:p>
          </p:txBody>
        </p:sp>
        <p:sp>
          <p:nvSpPr>
            <p:cNvPr id="45" name="矩形 44"/>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Screenshot_20241030_115847"/>
          <p:cNvPicPr>
            <a:picLocks noChangeAspect="1"/>
          </p:cNvPicPr>
          <p:nvPr/>
        </p:nvPicPr>
        <p:blipFill>
          <a:blip r:embed="rId1"/>
          <a:stretch>
            <a:fillRect/>
          </a:stretch>
        </p:blipFill>
        <p:spPr>
          <a:xfrm>
            <a:off x="1127760" y="1844675"/>
            <a:ext cx="4540250" cy="2672715"/>
          </a:xfrm>
          <a:prstGeom prst="rect">
            <a:avLst/>
          </a:prstGeom>
        </p:spPr>
      </p:pic>
      <p:sp>
        <p:nvSpPr>
          <p:cNvPr id="4" name="文本框 3"/>
          <p:cNvSpPr txBox="1"/>
          <p:nvPr/>
        </p:nvSpPr>
        <p:spPr>
          <a:xfrm>
            <a:off x="6024245" y="1917065"/>
            <a:ext cx="4889500" cy="1783715"/>
          </a:xfrm>
          <a:prstGeom prst="rect">
            <a:avLst/>
          </a:prstGeom>
          <a:noFill/>
        </p:spPr>
        <p:txBody>
          <a:bodyPr wrap="square" rtlCol="0">
            <a:noAutofit/>
          </a:bodyPr>
          <a:p>
            <a:r>
              <a:rPr lang="x-none" altLang="zh-CN" sz="3600">
                <a:solidFill>
                  <a:schemeClr val="bg1">
                    <a:lumMod val="65000"/>
                  </a:schemeClr>
                </a:solidFill>
                <a:effectLst/>
                <a:ea typeface="+mn-lt"/>
              </a:rPr>
              <a:t>使用邮箱注册，确保用户身份认证的唯一性</a:t>
            </a:r>
            <a:r>
              <a:rPr lang="x-none" altLang="zh-CN" sz="3600">
                <a:solidFill>
                  <a:schemeClr val="bg1">
                    <a:lumMod val="65000"/>
                  </a:schemeClr>
                </a:solidFill>
                <a:effectLst>
                  <a:outerShdw blurRad="38100" dist="38100" dir="2700000" algn="tl">
                    <a:srgbClr val="000000">
                      <a:alpha val="43137"/>
                    </a:srgbClr>
                  </a:outerShdw>
                </a:effectLst>
                <a:ea typeface="+mn-lt"/>
              </a:rPr>
              <a:t>。</a:t>
            </a:r>
            <a:endParaRPr lang="x-none" altLang="zh-CN" sz="3600">
              <a:solidFill>
                <a:schemeClr val="bg1">
                  <a:lumMod val="65000"/>
                </a:schemeClr>
              </a:solidFill>
              <a:effectLst>
                <a:outerShdw blurRad="38100" dist="38100" dir="2700000" algn="tl">
                  <a:srgbClr val="000000">
                    <a:alpha val="43137"/>
                  </a:srgbClr>
                </a:outerShdw>
              </a:effectLst>
              <a:ea typeface="+mn-lt"/>
            </a:endParaRPr>
          </a:p>
        </p:txBody>
      </p:sp>
      <p:pic>
        <p:nvPicPr>
          <p:cNvPr id="5" name="图片 4" descr="Screenshot_20241030_142831"/>
          <p:cNvPicPr>
            <a:picLocks noChangeAspect="1"/>
          </p:cNvPicPr>
          <p:nvPr/>
        </p:nvPicPr>
        <p:blipFill>
          <a:blip r:embed="rId2"/>
          <a:stretch>
            <a:fillRect/>
          </a:stretch>
        </p:blipFill>
        <p:spPr>
          <a:xfrm>
            <a:off x="6013450" y="3429000"/>
            <a:ext cx="4960620" cy="2748915"/>
          </a:xfrm>
          <a:prstGeom prst="rect">
            <a:avLst/>
          </a:prstGeom>
        </p:spPr>
      </p:pic>
      <p:grpSp>
        <p:nvGrpSpPr>
          <p:cNvPr id="71" name="组合 70"/>
          <p:cNvGrpSpPr/>
          <p:nvPr/>
        </p:nvGrpSpPr>
        <p:grpSpPr>
          <a:xfrm>
            <a:off x="0" y="1"/>
            <a:ext cx="12192000" cy="650875"/>
            <a:chOff x="0" y="1"/>
            <a:chExt cx="12192000" cy="650875"/>
          </a:xfrm>
        </p:grpSpPr>
        <p:sp>
          <p:nvSpPr>
            <p:cNvPr id="72" name="矩形 71"/>
            <p:cNvSpPr/>
            <p:nvPr>
              <p:custDataLst>
                <p:tags r:id="rId3"/>
              </p:custDataLst>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p:cNvGrpSpPr/>
            <p:nvPr/>
          </p:nvGrpSpPr>
          <p:grpSpPr>
            <a:xfrm>
              <a:off x="4007831" y="159473"/>
              <a:ext cx="7050894" cy="368300"/>
              <a:chOff x="3664931" y="299173"/>
              <a:chExt cx="7050894" cy="368300"/>
            </a:xfrm>
          </p:grpSpPr>
          <p:sp>
            <p:nvSpPr>
              <p:cNvPr id="76" name="文本框 75"/>
              <p:cNvSpPr txBox="1"/>
              <p:nvPr>
                <p:custDataLst>
                  <p:tags r:id="rId4"/>
                </p:custDataLst>
              </p:nvPr>
            </p:nvSpPr>
            <p:spPr>
              <a:xfrm>
                <a:off x="522350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原型</a:t>
                </a:r>
                <a:r>
                  <a:rPr lang="zh-CN" altLang="en-US" b="1" dirty="0">
                    <a:solidFill>
                      <a:schemeClr val="bg1"/>
                    </a:solidFill>
                    <a:latin typeface="思源黑体 CN Regular" panose="020B0500000000000000" pitchFamily="34" charset="-122"/>
                    <a:ea typeface="思源黑体 CN Regular" panose="020B0500000000000000" pitchFamily="34" charset="-122"/>
                  </a:rPr>
                  <a:t>展示</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7" name="文本框 76"/>
              <p:cNvSpPr txBox="1"/>
              <p:nvPr>
                <p:custDataLst>
                  <p:tags r:id="rId5"/>
                </p:custDataLst>
              </p:nvPr>
            </p:nvSpPr>
            <p:spPr>
              <a:xfrm>
                <a:off x="6950981" y="299173"/>
                <a:ext cx="1102360" cy="368300"/>
              </a:xfrm>
              <a:prstGeom prst="rect">
                <a:avLst/>
              </a:prstGeom>
              <a:noFill/>
            </p:spPr>
            <p:txBody>
              <a:bodyPr wrap="non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概要设计</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79" name="文本框 78"/>
              <p:cNvSpPr txBox="1"/>
              <p:nvPr>
                <p:custDataLst>
                  <p:tags r:id="rId6"/>
                </p:custDataLst>
              </p:nvPr>
            </p:nvSpPr>
            <p:spPr>
              <a:xfrm>
                <a:off x="10405945" y="299173"/>
                <a:ext cx="309880" cy="368300"/>
              </a:xfrm>
              <a:prstGeom prst="rect">
                <a:avLst/>
              </a:prstGeom>
              <a:noFill/>
            </p:spPr>
            <p:txBody>
              <a:bodyPr wrap="none" rtlCol="0">
                <a:spAutoFit/>
              </a:bodyPr>
              <a:lstStyle/>
              <a:p>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sp>
            <p:nvSpPr>
              <p:cNvPr id="80" name="文本框 79"/>
              <p:cNvSpPr txBox="1"/>
              <p:nvPr>
                <p:custDataLst>
                  <p:tags r:id="rId7"/>
                </p:custDataLst>
              </p:nvPr>
            </p:nvSpPr>
            <p:spPr>
              <a:xfrm>
                <a:off x="3664931" y="299173"/>
                <a:ext cx="1217930" cy="368300"/>
              </a:xfrm>
              <a:prstGeom prst="rect">
                <a:avLst/>
              </a:prstGeom>
              <a:noFill/>
            </p:spPr>
            <p:txBody>
              <a:bodyPr wrap="square" rtlCol="0">
                <a:spAutoFit/>
              </a:bodyPr>
              <a:lstStyle/>
              <a:p>
                <a:r>
                  <a:rPr lang="zh-CN" altLang="en-US" b="1" dirty="0">
                    <a:solidFill>
                      <a:schemeClr val="bg1"/>
                    </a:solidFill>
                    <a:latin typeface="思源黑体 CN Regular" panose="020B0500000000000000" pitchFamily="34" charset="-122"/>
                    <a:ea typeface="思源黑体 CN Regular" panose="020B0500000000000000" pitchFamily="34" charset="-122"/>
                  </a:rPr>
                  <a:t>项目概述</a:t>
                </a:r>
                <a:endParaRPr lang="zh-CN" altLang="en-US" b="1" dirty="0">
                  <a:solidFill>
                    <a:schemeClr val="bg1"/>
                  </a:solidFill>
                  <a:latin typeface="思源黑体 CN Regular" panose="020B0500000000000000" pitchFamily="34" charset="-122"/>
                  <a:ea typeface="思源黑体 CN Regular" panose="020B0500000000000000" pitchFamily="34" charset="-122"/>
                </a:endParaRPr>
              </a:p>
            </p:txBody>
          </p:sp>
          <p:cxnSp>
            <p:nvCxnSpPr>
              <p:cNvPr id="81" name="直接连接符 80"/>
              <p:cNvCxnSpPr/>
              <p:nvPr>
                <p:custDataLst>
                  <p:tags r:id="rId8"/>
                </p:custDataLst>
              </p:nvPr>
            </p:nvCxnSpPr>
            <p:spPr>
              <a:xfrm>
                <a:off x="670535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custDataLst>
                  <p:tags r:id="rId9"/>
                </p:custDataLst>
              </p:nvPr>
            </p:nvCxnSpPr>
            <p:spPr>
              <a:xfrm>
                <a:off x="497787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custDataLst>
                  <p:tags r:id="rId10"/>
                </p:custDataLst>
              </p:nvPr>
            </p:nvCxnSpPr>
            <p:spPr>
              <a:xfrm>
                <a:off x="843283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custDataLst>
                  <p:tags r:id="rId11"/>
                </p:custDataLst>
              </p:nvPr>
            </p:nvCxnSpPr>
            <p:spPr>
              <a:xfrm>
                <a:off x="10160319" y="365275"/>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4" name="等腰三角形 73"/>
            <p:cNvSpPr/>
            <p:nvPr>
              <p:custDataLst>
                <p:tags r:id="rId12"/>
              </p:custDataLst>
            </p:nvPr>
          </p:nvSpPr>
          <p:spPr>
            <a:xfrm>
              <a:off x="5663740" y="501650"/>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ISLIDE.ICON" val="#407252;"/>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ISLIDE.ICON" val="#400679;#400677;#400677;"/>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ISLIDE.ICON" val="#400679;#400677;#400677;"/>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ISLIDE.ICON" val="#400679;#400677;#400677;"/>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PLACING_PICTURE_USER_VIEWPORT" val="{&quot;height&quot;:9435,&quot;width&quot;:14756}"/>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COMMONDATA" val="eyJoZGlkIjoiZDA2MGQ2YzdmNTU2MGM0ODg2OGJiZjFkMDk1MzQxMGEifQ=="/>
  <p:tag name="commondata" val="eyJoZGlkIjoiOGM4Y2U1NzQ5MzI2Y2JhNWFjMjk0MjhiYjE2YmUyYjEifQ=="/>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ISLIDE.ICON" val="#400679;#400677;#400677;"/>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sii2hdl">
      <a:majorFont>
        <a:latin typeface="Arial"/>
        <a:ea typeface="思源黑体 CN Regular"/>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4768</Words>
  <Application>WPS 演示</Application>
  <PresentationFormat>宽屏</PresentationFormat>
  <Paragraphs>580</Paragraphs>
  <Slides>30</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30</vt:i4>
      </vt:variant>
    </vt:vector>
  </HeadingPairs>
  <TitlesOfParts>
    <vt:vector size="47" baseType="lpstr">
      <vt:lpstr>Arial</vt:lpstr>
      <vt:lpstr>宋体</vt:lpstr>
      <vt:lpstr>Wingdings</vt:lpstr>
      <vt:lpstr>思源黑体 CN Heavy</vt:lpstr>
      <vt:lpstr>黑体</vt:lpstr>
      <vt:lpstr>思源黑体 CN Bold</vt:lpstr>
      <vt:lpstr>思源黑体 CN Regular</vt:lpstr>
      <vt:lpstr>阿里巴巴普惠体 B</vt:lpstr>
      <vt:lpstr>Segoe Print</vt:lpstr>
      <vt:lpstr>微软雅黑</vt:lpstr>
      <vt:lpstr>Arial Unicode MS</vt:lpstr>
      <vt:lpstr>等线</vt:lpstr>
      <vt:lpstr>Lantinghei SC Extralight</vt:lpstr>
      <vt:lpstr>OPPOSans B</vt:lpstr>
      <vt:lpstr>Calibri</vt:lpstr>
      <vt:lpstr>思源黑体 CN Regular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木卫林学术</dc:title>
  <dc:creator>滕 婷</dc:creator>
  <dc:description>木卫林学术</dc:description>
  <dc:subject>木卫林</dc:subject>
  <cp:lastModifiedBy>傅钰</cp:lastModifiedBy>
  <cp:revision>46</cp:revision>
  <dcterms:created xsi:type="dcterms:W3CDTF">2024-10-30T08:15:00Z</dcterms:created>
  <dcterms:modified xsi:type="dcterms:W3CDTF">2024-10-31T22:16:41Z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05831949DDDD4D8FB140E45A20D07820_13</vt:lpwstr>
  </property>
  <property fmtid="{D5CDD505-2E9C-101B-9397-08002B2CF9AE}" pid="3" name="KSOProductBuildVer">
    <vt:lpwstr>2052-12.1.0.15990</vt:lpwstr>
  </property>
</Properties>
</file>